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841" r:id="rId5"/>
    <p:sldMasterId id="2147483909" r:id="rId6"/>
  </p:sldMasterIdLst>
  <p:notesMasterIdLst>
    <p:notesMasterId r:id="rId23"/>
  </p:notesMasterIdLst>
  <p:sldIdLst>
    <p:sldId id="1166" r:id="rId7"/>
    <p:sldId id="1170" r:id="rId8"/>
    <p:sldId id="2147481201" r:id="rId9"/>
    <p:sldId id="2147481223" r:id="rId10"/>
    <p:sldId id="2147481224" r:id="rId11"/>
    <p:sldId id="2147481225" r:id="rId12"/>
    <p:sldId id="2147481226" r:id="rId13"/>
    <p:sldId id="2147481228" r:id="rId14"/>
    <p:sldId id="2147481230" r:id="rId15"/>
    <p:sldId id="2147481231" r:id="rId16"/>
    <p:sldId id="2147481232" r:id="rId17"/>
    <p:sldId id="2147481233" r:id="rId18"/>
    <p:sldId id="2147481234" r:id="rId19"/>
    <p:sldId id="2147481235" r:id="rId20"/>
    <p:sldId id="262" r:id="rId21"/>
    <p:sldId id="1114" r:id="rId22"/>
  </p:sldIdLst>
  <p:sldSz cx="12192000" cy="6858000"/>
  <p:notesSz cx="6858000" cy="9144000"/>
  <p:embeddedFontLst>
    <p:embeddedFont>
      <p:font typeface="Humming" pitchFamily="50" charset="0"/>
      <p:regular r:id="rId24"/>
    </p:embeddedFont>
    <p:embeddedFont>
      <p:font typeface="Montserrat" panose="00000800000000000000" pitchFamily="2" charset="0"/>
      <p:bold r:id="rId25"/>
    </p:embeddedFont>
    <p:embeddedFont>
      <p:font typeface="Montserrat Light" panose="00000400000000000000" pitchFamily="2" charset="0"/>
      <p:regular r:id="rId26"/>
    </p:embeddedFont>
    <p:embeddedFont>
      <p:font typeface="Roboto Light" panose="02000000000000000000" pitchFamily="2" charset="0"/>
      <p:regular r:id="rId27"/>
      <p:italic r:id="rId28"/>
    </p:embeddedFont>
    <p:embeddedFont>
      <p:font typeface="Segoe UI" panose="020B0502040204020203"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827084-B543-743B-75E0-F43DBBC52B9E}" name="Amrish Bora" initials="AB" userId="S::amrish.bora@dickerdata.com.au::9cd7a604-5ec2-412b-8b7f-0bbb45dd8dc9" providerId="AD"/>
  <p188:author id="{03EC408B-87BF-259F-A974-FEBD94D15B07}" name="Emma Pontifex" initials="EP" userId="S::Emma.Pontifex@dickerdata.com.au::7bab9ac7-78d3-4469-ae3b-643b2dc8309e" providerId="AD"/>
  <p188:author id="{A59640BE-29FD-59B5-EE0A-0AA34299FF74}" name="Angela Short" initials="" userId="S::Angela.Short@dickerdata.com.au::a420ed63-fe31-4a0f-9d21-2a040fb3040e" providerId="AD"/>
  <p188:author id="{C9E687C1-A44F-3EDE-5A53-A2E3CEF04E3D}" name="Noreen Chen" initials="NC" userId="S::Noreen.Chen@dickerdata.co.nz::8fe3b743-d05c-42d9-8fbf-fedcf6921718" providerId="AD"/>
  <p188:author id="{499BD9D2-C4C6-FF9A-FB1C-05B2F6301849}" name="Ahna Budden" initials="AB" userId="S::Ahna.Budden@dickerdata.co.nz::5e5a583c-7b2c-4134-b5b5-d8a4912ad5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93"/>
    <a:srgbClr val="EAF0FE"/>
    <a:srgbClr val="E9E6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F9583F-45B2-4262-840B-85C54E60FA59}" v="1" dt="2026-02-12T05:51:21.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273" autoAdjust="0"/>
    <p:restoredTop sz="95373" autoAdjust="0"/>
  </p:normalViewPr>
  <p:slideViewPr>
    <p:cSldViewPr snapToGrid="0" showGuides="1">
      <p:cViewPr varScale="1">
        <p:scale>
          <a:sx n="76" d="100"/>
          <a:sy n="76" d="100"/>
        </p:scale>
        <p:origin x="456" y="280"/>
      </p:cViewPr>
      <p:guideLst>
        <p:guide orient="horz" pos="2160"/>
        <p:guide pos="384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3.fntdata"/><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2.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1.fntdata"/><Relationship Id="rId32" Type="http://schemas.openxmlformats.org/officeDocument/2006/relationships/font" Target="fonts/font9.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 Dickson" userId="a5675c53-b40a-4a44-8892-9e2425803dd0" providerId="ADAL" clId="{AF841E1F-6953-4EB3-A38E-88974DB380F2}"/>
    <pc:docChg chg="undo custSel modSld">
      <pc:chgData name="Zach Dickson" userId="a5675c53-b40a-4a44-8892-9e2425803dd0" providerId="ADAL" clId="{AF841E1F-6953-4EB3-A38E-88974DB380F2}" dt="2026-02-10T23:46:07.361" v="1493" actId="20577"/>
      <pc:docMkLst>
        <pc:docMk/>
      </pc:docMkLst>
      <pc:sldChg chg="modSp mod">
        <pc:chgData name="Zach Dickson" userId="a5675c53-b40a-4a44-8892-9e2425803dd0" providerId="ADAL" clId="{AF841E1F-6953-4EB3-A38E-88974DB380F2}" dt="2026-02-10T20:57:11.308" v="136" actId="20577"/>
        <pc:sldMkLst>
          <pc:docMk/>
          <pc:sldMk cId="982575180" sldId="262"/>
        </pc:sldMkLst>
        <pc:spChg chg="mod">
          <ac:chgData name="Zach Dickson" userId="a5675c53-b40a-4a44-8892-9e2425803dd0" providerId="ADAL" clId="{AF841E1F-6953-4EB3-A38E-88974DB380F2}" dt="2026-02-10T20:24:04.736" v="33" actId="20577"/>
          <ac:spMkLst>
            <pc:docMk/>
            <pc:sldMk cId="982575180" sldId="262"/>
            <ac:spMk id="16" creationId="{98437F3F-AF89-F375-A272-F300C910063A}"/>
          </ac:spMkLst>
        </pc:spChg>
        <pc:spChg chg="mod">
          <ac:chgData name="Zach Dickson" userId="a5675c53-b40a-4a44-8892-9e2425803dd0" providerId="ADAL" clId="{AF841E1F-6953-4EB3-A38E-88974DB380F2}" dt="2026-02-10T20:57:11.308" v="136" actId="20577"/>
          <ac:spMkLst>
            <pc:docMk/>
            <pc:sldMk cId="982575180" sldId="262"/>
            <ac:spMk id="17" creationId="{5BB0378F-A723-6172-B411-BE421D8E6F2F}"/>
          </ac:spMkLst>
        </pc:spChg>
      </pc:sldChg>
      <pc:sldChg chg="addSp modSp modNotesTx">
        <pc:chgData name="Zach Dickson" userId="a5675c53-b40a-4a44-8892-9e2425803dd0" providerId="ADAL" clId="{AF841E1F-6953-4EB3-A38E-88974DB380F2}" dt="2026-02-10T23:16:40.440" v="471" actId="20577"/>
        <pc:sldMkLst>
          <pc:docMk/>
          <pc:sldMk cId="3941386609" sldId="2147481201"/>
        </pc:sldMkLst>
        <pc:picChg chg="add mod">
          <ac:chgData name="Zach Dickson" userId="a5675c53-b40a-4a44-8892-9e2425803dd0" providerId="ADAL" clId="{AF841E1F-6953-4EB3-A38E-88974DB380F2}" dt="2026-02-10T22:50:35.138" v="235" actId="1076"/>
          <ac:picMkLst>
            <pc:docMk/>
            <pc:sldMk cId="3941386609" sldId="2147481201"/>
            <ac:picMk id="4" creationId="{6A9D0EE0-56FF-DE33-2FB1-D4829CAEC9D3}"/>
          </ac:picMkLst>
        </pc:picChg>
      </pc:sldChg>
      <pc:sldChg chg="modSp mod modNotesTx">
        <pc:chgData name="Zach Dickson" userId="a5675c53-b40a-4a44-8892-9e2425803dd0" providerId="ADAL" clId="{AF841E1F-6953-4EB3-A38E-88974DB380F2}" dt="2026-02-10T23:22:08.338" v="519" actId="20577"/>
        <pc:sldMkLst>
          <pc:docMk/>
          <pc:sldMk cId="2838995496" sldId="2147481223"/>
        </pc:sldMkLst>
        <pc:spChg chg="mod">
          <ac:chgData name="Zach Dickson" userId="a5675c53-b40a-4a44-8892-9e2425803dd0" providerId="ADAL" clId="{AF841E1F-6953-4EB3-A38E-88974DB380F2}" dt="2026-02-10T20:49:35.244" v="96" actId="1076"/>
          <ac:spMkLst>
            <pc:docMk/>
            <pc:sldMk cId="2838995496" sldId="2147481223"/>
            <ac:spMk id="3" creationId="{D31C2B48-C618-5A4A-272B-C54CF7DF0C50}"/>
          </ac:spMkLst>
        </pc:spChg>
      </pc:sldChg>
      <pc:sldChg chg="modSp mod">
        <pc:chgData name="Zach Dickson" userId="a5675c53-b40a-4a44-8892-9e2425803dd0" providerId="ADAL" clId="{AF841E1F-6953-4EB3-A38E-88974DB380F2}" dt="2026-02-10T20:49:52.320" v="97" actId="403"/>
        <pc:sldMkLst>
          <pc:docMk/>
          <pc:sldMk cId="26191789" sldId="2147481224"/>
        </pc:sldMkLst>
        <pc:spChg chg="mod">
          <ac:chgData name="Zach Dickson" userId="a5675c53-b40a-4a44-8892-9e2425803dd0" providerId="ADAL" clId="{AF841E1F-6953-4EB3-A38E-88974DB380F2}" dt="2026-02-10T20:49:52.320" v="97" actId="403"/>
          <ac:spMkLst>
            <pc:docMk/>
            <pc:sldMk cId="26191789" sldId="2147481224"/>
            <ac:spMk id="3" creationId="{278364B6-CFB5-7D86-6E4E-E310A54660AC}"/>
          </ac:spMkLst>
        </pc:spChg>
      </pc:sldChg>
      <pc:sldChg chg="modSp mod modNotesTx">
        <pc:chgData name="Zach Dickson" userId="a5675c53-b40a-4a44-8892-9e2425803dd0" providerId="ADAL" clId="{AF841E1F-6953-4EB3-A38E-88974DB380F2}" dt="2026-02-10T23:46:07.361" v="1493" actId="20577"/>
        <pc:sldMkLst>
          <pc:docMk/>
          <pc:sldMk cId="1107038008" sldId="2147481225"/>
        </pc:sldMkLst>
        <pc:spChg chg="mod">
          <ac:chgData name="Zach Dickson" userId="a5675c53-b40a-4a44-8892-9e2425803dd0" providerId="ADAL" clId="{AF841E1F-6953-4EB3-A38E-88974DB380F2}" dt="2026-02-10T20:53:15.997" v="125" actId="1076"/>
          <ac:spMkLst>
            <pc:docMk/>
            <pc:sldMk cId="1107038008" sldId="2147481225"/>
            <ac:spMk id="3" creationId="{719C792E-39FB-ED91-6850-99D551E76A62}"/>
          </ac:spMkLst>
        </pc:spChg>
      </pc:sldChg>
      <pc:sldChg chg="modSp mod modNotesTx">
        <pc:chgData name="Zach Dickson" userId="a5675c53-b40a-4a44-8892-9e2425803dd0" providerId="ADAL" clId="{AF841E1F-6953-4EB3-A38E-88974DB380F2}" dt="2026-02-10T22:58:54.545" v="453" actId="20577"/>
        <pc:sldMkLst>
          <pc:docMk/>
          <pc:sldMk cId="2477282541" sldId="2147481226"/>
        </pc:sldMkLst>
        <pc:spChg chg="mod">
          <ac:chgData name="Zach Dickson" userId="a5675c53-b40a-4a44-8892-9e2425803dd0" providerId="ADAL" clId="{AF841E1F-6953-4EB3-A38E-88974DB380F2}" dt="2026-02-10T20:48:47.559" v="91" actId="12"/>
          <ac:spMkLst>
            <pc:docMk/>
            <pc:sldMk cId="2477282541" sldId="2147481226"/>
            <ac:spMk id="3" creationId="{F7D0801E-C64C-7E06-1A22-87595CD5CA95}"/>
          </ac:spMkLst>
        </pc:spChg>
      </pc:sldChg>
      <pc:sldChg chg="modSp mod">
        <pc:chgData name="Zach Dickson" userId="a5675c53-b40a-4a44-8892-9e2425803dd0" providerId="ADAL" clId="{AF841E1F-6953-4EB3-A38E-88974DB380F2}" dt="2026-02-10T23:30:41.603" v="1370" actId="1076"/>
        <pc:sldMkLst>
          <pc:docMk/>
          <pc:sldMk cId="4138391763" sldId="2147481228"/>
        </pc:sldMkLst>
        <pc:spChg chg="mod">
          <ac:chgData name="Zach Dickson" userId="a5675c53-b40a-4a44-8892-9e2425803dd0" providerId="ADAL" clId="{AF841E1F-6953-4EB3-A38E-88974DB380F2}" dt="2026-02-10T23:30:41.603" v="1370" actId="1076"/>
          <ac:spMkLst>
            <pc:docMk/>
            <pc:sldMk cId="4138391763" sldId="2147481228"/>
            <ac:spMk id="3" creationId="{9901B11E-71E0-069D-E8BE-D92A2C4E5B71}"/>
          </ac:spMkLst>
        </pc:spChg>
      </pc:sldChg>
      <pc:sldChg chg="modSp mod">
        <pc:chgData name="Zach Dickson" userId="a5675c53-b40a-4a44-8892-9e2425803dd0" providerId="ADAL" clId="{AF841E1F-6953-4EB3-A38E-88974DB380F2}" dt="2026-02-10T20:53:46.110" v="126" actId="5793"/>
        <pc:sldMkLst>
          <pc:docMk/>
          <pc:sldMk cId="3153084734" sldId="2147481230"/>
        </pc:sldMkLst>
        <pc:spChg chg="mod">
          <ac:chgData name="Zach Dickson" userId="a5675c53-b40a-4a44-8892-9e2425803dd0" providerId="ADAL" clId="{AF841E1F-6953-4EB3-A38E-88974DB380F2}" dt="2026-02-10T20:53:46.110" v="126" actId="5793"/>
          <ac:spMkLst>
            <pc:docMk/>
            <pc:sldMk cId="3153084734" sldId="2147481230"/>
            <ac:spMk id="3" creationId="{714E4779-358D-0527-377B-A3FCBDDE5E4E}"/>
          </ac:spMkLst>
        </pc:spChg>
      </pc:sldChg>
      <pc:sldChg chg="modSp mod">
        <pc:chgData name="Zach Dickson" userId="a5675c53-b40a-4a44-8892-9e2425803dd0" providerId="ADAL" clId="{AF841E1F-6953-4EB3-A38E-88974DB380F2}" dt="2026-02-10T21:32:00.900" v="226" actId="20577"/>
        <pc:sldMkLst>
          <pc:docMk/>
          <pc:sldMk cId="3039210385" sldId="2147481231"/>
        </pc:sldMkLst>
        <pc:spChg chg="mod">
          <ac:chgData name="Zach Dickson" userId="a5675c53-b40a-4a44-8892-9e2425803dd0" providerId="ADAL" clId="{AF841E1F-6953-4EB3-A38E-88974DB380F2}" dt="2026-02-10T21:32:00.900" v="226" actId="20577"/>
          <ac:spMkLst>
            <pc:docMk/>
            <pc:sldMk cId="3039210385" sldId="2147481231"/>
            <ac:spMk id="3" creationId="{97F19685-B60B-E889-C1CE-F6D5678E7318}"/>
          </ac:spMkLst>
        </pc:spChg>
      </pc:sldChg>
      <pc:sldChg chg="addSp modSp mod modClrScheme modAnim chgLayout">
        <pc:chgData name="Zach Dickson" userId="a5675c53-b40a-4a44-8892-9e2425803dd0" providerId="ADAL" clId="{AF841E1F-6953-4EB3-A38E-88974DB380F2}" dt="2026-02-10T23:13:15.986" v="465"/>
        <pc:sldMkLst>
          <pc:docMk/>
          <pc:sldMk cId="3326284740" sldId="2147481232"/>
        </pc:sldMkLst>
        <pc:spChg chg="mod ord">
          <ac:chgData name="Zach Dickson" userId="a5675c53-b40a-4a44-8892-9e2425803dd0" providerId="ADAL" clId="{AF841E1F-6953-4EB3-A38E-88974DB380F2}" dt="2026-02-10T23:10:37.221" v="459" actId="1076"/>
          <ac:spMkLst>
            <pc:docMk/>
            <pc:sldMk cId="3326284740" sldId="2147481232"/>
            <ac:spMk id="2" creationId="{807E530A-421C-5D34-E8FF-0585DE6508F1}"/>
          </ac:spMkLst>
        </pc:spChg>
        <pc:picChg chg="add mod">
          <ac:chgData name="Zach Dickson" userId="a5675c53-b40a-4a44-8892-9e2425803dd0" providerId="ADAL" clId="{AF841E1F-6953-4EB3-A38E-88974DB380F2}" dt="2026-02-10T23:13:09.134" v="464" actId="1076"/>
          <ac:picMkLst>
            <pc:docMk/>
            <pc:sldMk cId="3326284740" sldId="2147481232"/>
            <ac:picMk id="5" creationId="{AC5E934D-7EBC-1ED1-785F-F4A26E892944}"/>
          </ac:picMkLst>
        </pc:picChg>
      </pc:sldChg>
    </pc:docChg>
  </pc:docChgLst>
  <pc:docChgLst>
    <pc:chgData name="Paul Randazzo" userId="7736c167-b981-49ce-b78f-59b79af89d27" providerId="ADAL" clId="{86612C04-6159-4176-9DC5-19D450A87E2B}"/>
    <pc:docChg chg="undo custSel addSld delSld modSld sldOrd">
      <pc:chgData name="Paul Randazzo" userId="7736c167-b981-49ce-b78f-59b79af89d27" providerId="ADAL" clId="{86612C04-6159-4176-9DC5-19D450A87E2B}" dt="2026-02-12T05:51:59.944" v="6280" actId="14100"/>
      <pc:docMkLst>
        <pc:docMk/>
      </pc:docMkLst>
      <pc:sldChg chg="modSp add mod">
        <pc:chgData name="Paul Randazzo" userId="7736c167-b981-49ce-b78f-59b79af89d27" providerId="ADAL" clId="{86612C04-6159-4176-9DC5-19D450A87E2B}" dt="2026-02-10T11:22:21.258" v="4987" actId="1076"/>
        <pc:sldMkLst>
          <pc:docMk/>
          <pc:sldMk cId="982575180" sldId="262"/>
        </pc:sldMkLst>
        <pc:spChg chg="mod">
          <ac:chgData name="Paul Randazzo" userId="7736c167-b981-49ce-b78f-59b79af89d27" providerId="ADAL" clId="{86612C04-6159-4176-9DC5-19D450A87E2B}" dt="2026-02-10T11:22:00.444" v="4967" actId="20577"/>
          <ac:spMkLst>
            <pc:docMk/>
            <pc:sldMk cId="982575180" sldId="262"/>
            <ac:spMk id="16" creationId="{98437F3F-AF89-F375-A272-F300C910063A}"/>
          </ac:spMkLst>
        </pc:spChg>
        <pc:spChg chg="mod">
          <ac:chgData name="Paul Randazzo" userId="7736c167-b981-49ce-b78f-59b79af89d27" providerId="ADAL" clId="{86612C04-6159-4176-9DC5-19D450A87E2B}" dt="2026-02-10T11:22:21.258" v="4987" actId="1076"/>
          <ac:spMkLst>
            <pc:docMk/>
            <pc:sldMk cId="982575180" sldId="262"/>
            <ac:spMk id="17" creationId="{5BB0378F-A723-6172-B411-BE421D8E6F2F}"/>
          </ac:spMkLst>
        </pc:spChg>
      </pc:sldChg>
      <pc:sldChg chg="modSp mod">
        <pc:chgData name="Paul Randazzo" userId="7736c167-b981-49ce-b78f-59b79af89d27" providerId="ADAL" clId="{86612C04-6159-4176-9DC5-19D450A87E2B}" dt="2026-02-10T22:46:47.038" v="5483" actId="1076"/>
        <pc:sldMkLst>
          <pc:docMk/>
          <pc:sldMk cId="1201530719" sldId="1170"/>
        </pc:sldMkLst>
        <pc:spChg chg="mod">
          <ac:chgData name="Paul Randazzo" userId="7736c167-b981-49ce-b78f-59b79af89d27" providerId="ADAL" clId="{86612C04-6159-4176-9DC5-19D450A87E2B}" dt="2026-02-10T22:46:47.038" v="5483" actId="1076"/>
          <ac:spMkLst>
            <pc:docMk/>
            <pc:sldMk cId="1201530719" sldId="1170"/>
            <ac:spMk id="3" creationId="{55067130-68A9-2107-A699-AEA9790708F1}"/>
          </ac:spMkLst>
        </pc:spChg>
      </pc:sldChg>
      <pc:sldChg chg="addSp delSp modSp mod">
        <pc:chgData name="Paul Randazzo" userId="7736c167-b981-49ce-b78f-59b79af89d27" providerId="ADAL" clId="{86612C04-6159-4176-9DC5-19D450A87E2B}" dt="2026-02-10T22:52:31.382" v="5506" actId="20577"/>
        <pc:sldMkLst>
          <pc:docMk/>
          <pc:sldMk cId="3941386609" sldId="2147481201"/>
        </pc:sldMkLst>
        <pc:spChg chg="mod">
          <ac:chgData name="Paul Randazzo" userId="7736c167-b981-49ce-b78f-59b79af89d27" providerId="ADAL" clId="{86612C04-6159-4176-9DC5-19D450A87E2B}" dt="2026-02-10T09:55:56.558" v="1133" actId="404"/>
          <ac:spMkLst>
            <pc:docMk/>
            <pc:sldMk cId="3941386609" sldId="2147481201"/>
            <ac:spMk id="2" creationId="{E94B6F90-337E-8410-BE61-B7883191AEEA}"/>
          </ac:spMkLst>
        </pc:spChg>
        <pc:spChg chg="mod">
          <ac:chgData name="Paul Randazzo" userId="7736c167-b981-49ce-b78f-59b79af89d27" providerId="ADAL" clId="{86612C04-6159-4176-9DC5-19D450A87E2B}" dt="2026-02-10T22:52:31.382" v="5506" actId="20577"/>
          <ac:spMkLst>
            <pc:docMk/>
            <pc:sldMk cId="3941386609" sldId="2147481201"/>
            <ac:spMk id="3" creationId="{E7317FAA-10D0-0CB0-2418-9A74D11B29AF}"/>
          </ac:spMkLst>
        </pc:spChg>
        <pc:picChg chg="mod">
          <ac:chgData name="Paul Randazzo" userId="7736c167-b981-49ce-b78f-59b79af89d27" providerId="ADAL" clId="{86612C04-6159-4176-9DC5-19D450A87E2B}" dt="2026-02-10T22:51:28.810" v="5498" actId="1076"/>
          <ac:picMkLst>
            <pc:docMk/>
            <pc:sldMk cId="3941386609" sldId="2147481201"/>
            <ac:picMk id="4" creationId="{6A9D0EE0-56FF-DE33-2FB1-D4829CAEC9D3}"/>
          </ac:picMkLst>
        </pc:picChg>
      </pc:sldChg>
      <pc:sldChg chg="addSp delSp modSp mod">
        <pc:chgData name="Paul Randazzo" userId="7736c167-b981-49ce-b78f-59b79af89d27" providerId="ADAL" clId="{86612C04-6159-4176-9DC5-19D450A87E2B}" dt="2026-02-10T10:59:05.291" v="3247" actId="20577"/>
        <pc:sldMkLst>
          <pc:docMk/>
          <pc:sldMk cId="2838995496" sldId="2147481223"/>
        </pc:sldMkLst>
        <pc:spChg chg="mod">
          <ac:chgData name="Paul Randazzo" userId="7736c167-b981-49ce-b78f-59b79af89d27" providerId="ADAL" clId="{86612C04-6159-4176-9DC5-19D450A87E2B}" dt="2026-02-10T09:57:16.304" v="1155" actId="20577"/>
          <ac:spMkLst>
            <pc:docMk/>
            <pc:sldMk cId="2838995496" sldId="2147481223"/>
            <ac:spMk id="2" creationId="{CB266B26-1264-9815-A703-5B6B3A96DE32}"/>
          </ac:spMkLst>
        </pc:spChg>
        <pc:spChg chg="mod">
          <ac:chgData name="Paul Randazzo" userId="7736c167-b981-49ce-b78f-59b79af89d27" providerId="ADAL" clId="{86612C04-6159-4176-9DC5-19D450A87E2B}" dt="2026-02-10T10:59:05.291" v="3247" actId="20577"/>
          <ac:spMkLst>
            <pc:docMk/>
            <pc:sldMk cId="2838995496" sldId="2147481223"/>
            <ac:spMk id="3" creationId="{D31C2B48-C618-5A4A-272B-C54CF7DF0C50}"/>
          </ac:spMkLst>
        </pc:spChg>
      </pc:sldChg>
      <pc:sldChg chg="modSp mod">
        <pc:chgData name="Paul Randazzo" userId="7736c167-b981-49ce-b78f-59b79af89d27" providerId="ADAL" clId="{86612C04-6159-4176-9DC5-19D450A87E2B}" dt="2026-02-10T22:56:02.612" v="5553" actId="1076"/>
        <pc:sldMkLst>
          <pc:docMk/>
          <pc:sldMk cId="26191789" sldId="2147481224"/>
        </pc:sldMkLst>
        <pc:spChg chg="mod">
          <ac:chgData name="Paul Randazzo" userId="7736c167-b981-49ce-b78f-59b79af89d27" providerId="ADAL" clId="{86612C04-6159-4176-9DC5-19D450A87E2B}" dt="2026-02-10T22:55:01.691" v="5507" actId="1076"/>
          <ac:spMkLst>
            <pc:docMk/>
            <pc:sldMk cId="26191789" sldId="2147481224"/>
            <ac:spMk id="2" creationId="{85BE54E7-22D0-9B64-1E57-76D959778DF5}"/>
          </ac:spMkLst>
        </pc:spChg>
        <pc:spChg chg="mod">
          <ac:chgData name="Paul Randazzo" userId="7736c167-b981-49ce-b78f-59b79af89d27" providerId="ADAL" clId="{86612C04-6159-4176-9DC5-19D450A87E2B}" dt="2026-02-10T22:56:02.612" v="5553" actId="1076"/>
          <ac:spMkLst>
            <pc:docMk/>
            <pc:sldMk cId="26191789" sldId="2147481224"/>
            <ac:spMk id="3" creationId="{278364B6-CFB5-7D86-6E4E-E310A54660AC}"/>
          </ac:spMkLst>
        </pc:spChg>
      </pc:sldChg>
      <pc:sldChg chg="modSp mod">
        <pc:chgData name="Paul Randazzo" userId="7736c167-b981-49ce-b78f-59b79af89d27" providerId="ADAL" clId="{86612C04-6159-4176-9DC5-19D450A87E2B}" dt="2026-02-10T22:57:26.275" v="5572" actId="20577"/>
        <pc:sldMkLst>
          <pc:docMk/>
          <pc:sldMk cId="1107038008" sldId="2147481225"/>
        </pc:sldMkLst>
        <pc:spChg chg="mod">
          <ac:chgData name="Paul Randazzo" userId="7736c167-b981-49ce-b78f-59b79af89d27" providerId="ADAL" clId="{86612C04-6159-4176-9DC5-19D450A87E2B}" dt="2026-02-10T10:06:35.595" v="1603" actId="1076"/>
          <ac:spMkLst>
            <pc:docMk/>
            <pc:sldMk cId="1107038008" sldId="2147481225"/>
            <ac:spMk id="2" creationId="{B8F00EFC-AE69-40B5-7A70-41B3DDF7E262}"/>
          </ac:spMkLst>
        </pc:spChg>
        <pc:spChg chg="mod">
          <ac:chgData name="Paul Randazzo" userId="7736c167-b981-49ce-b78f-59b79af89d27" providerId="ADAL" clId="{86612C04-6159-4176-9DC5-19D450A87E2B}" dt="2026-02-10T22:57:26.275" v="5572" actId="20577"/>
          <ac:spMkLst>
            <pc:docMk/>
            <pc:sldMk cId="1107038008" sldId="2147481225"/>
            <ac:spMk id="3" creationId="{719C792E-39FB-ED91-6850-99D551E76A62}"/>
          </ac:spMkLst>
        </pc:spChg>
      </pc:sldChg>
      <pc:sldChg chg="modSp add mod">
        <pc:chgData name="Paul Randazzo" userId="7736c167-b981-49ce-b78f-59b79af89d27" providerId="ADAL" clId="{86612C04-6159-4176-9DC5-19D450A87E2B}" dt="2026-02-10T23:00:11.628" v="5616" actId="404"/>
        <pc:sldMkLst>
          <pc:docMk/>
          <pc:sldMk cId="2477282541" sldId="2147481226"/>
        </pc:sldMkLst>
        <pc:spChg chg="mod">
          <ac:chgData name="Paul Randazzo" userId="7736c167-b981-49ce-b78f-59b79af89d27" providerId="ADAL" clId="{86612C04-6159-4176-9DC5-19D450A87E2B}" dt="2026-02-10T10:46:52.939" v="2432" actId="1076"/>
          <ac:spMkLst>
            <pc:docMk/>
            <pc:sldMk cId="2477282541" sldId="2147481226"/>
            <ac:spMk id="2" creationId="{FB6695BC-0CE2-A4A5-F95E-E51720127E2A}"/>
          </ac:spMkLst>
        </pc:spChg>
        <pc:spChg chg="mod">
          <ac:chgData name="Paul Randazzo" userId="7736c167-b981-49ce-b78f-59b79af89d27" providerId="ADAL" clId="{86612C04-6159-4176-9DC5-19D450A87E2B}" dt="2026-02-10T23:00:11.628" v="5616" actId="404"/>
          <ac:spMkLst>
            <pc:docMk/>
            <pc:sldMk cId="2477282541" sldId="2147481226"/>
            <ac:spMk id="3" creationId="{F7D0801E-C64C-7E06-1A22-87595CD5CA95}"/>
          </ac:spMkLst>
        </pc:spChg>
      </pc:sldChg>
      <pc:sldChg chg="modSp add mod ord">
        <pc:chgData name="Paul Randazzo" userId="7736c167-b981-49ce-b78f-59b79af89d27" providerId="ADAL" clId="{86612C04-6159-4176-9DC5-19D450A87E2B}" dt="2026-02-10T23:03:26.671" v="5898" actId="1076"/>
        <pc:sldMkLst>
          <pc:docMk/>
          <pc:sldMk cId="4138391763" sldId="2147481228"/>
        </pc:sldMkLst>
        <pc:spChg chg="mod">
          <ac:chgData name="Paul Randazzo" userId="7736c167-b981-49ce-b78f-59b79af89d27" providerId="ADAL" clId="{86612C04-6159-4176-9DC5-19D450A87E2B}" dt="2026-02-10T10:11:40.029" v="1824" actId="1076"/>
          <ac:spMkLst>
            <pc:docMk/>
            <pc:sldMk cId="4138391763" sldId="2147481228"/>
            <ac:spMk id="2" creationId="{BB38B9EE-BCE6-74D1-B748-2CA6D8735A5E}"/>
          </ac:spMkLst>
        </pc:spChg>
        <pc:spChg chg="mod">
          <ac:chgData name="Paul Randazzo" userId="7736c167-b981-49ce-b78f-59b79af89d27" providerId="ADAL" clId="{86612C04-6159-4176-9DC5-19D450A87E2B}" dt="2026-02-10T23:03:26.671" v="5898" actId="1076"/>
          <ac:spMkLst>
            <pc:docMk/>
            <pc:sldMk cId="4138391763" sldId="2147481228"/>
            <ac:spMk id="3" creationId="{9901B11E-71E0-069D-E8BE-D92A2C4E5B71}"/>
          </ac:spMkLst>
        </pc:spChg>
      </pc:sldChg>
      <pc:sldChg chg="modSp add mod">
        <pc:chgData name="Paul Randazzo" userId="7736c167-b981-49ce-b78f-59b79af89d27" providerId="ADAL" clId="{86612C04-6159-4176-9DC5-19D450A87E2B}" dt="2026-02-10T23:05:09.523" v="5978" actId="20577"/>
        <pc:sldMkLst>
          <pc:docMk/>
          <pc:sldMk cId="3153084734" sldId="2147481230"/>
        </pc:sldMkLst>
        <pc:spChg chg="mod">
          <ac:chgData name="Paul Randazzo" userId="7736c167-b981-49ce-b78f-59b79af89d27" providerId="ADAL" clId="{86612C04-6159-4176-9DC5-19D450A87E2B}" dt="2026-02-10T23:03:36.376" v="5899" actId="1076"/>
          <ac:spMkLst>
            <pc:docMk/>
            <pc:sldMk cId="3153084734" sldId="2147481230"/>
            <ac:spMk id="2" creationId="{9F4009F4-672A-C3E3-5732-0C8CFDC1D19A}"/>
          </ac:spMkLst>
        </pc:spChg>
        <pc:spChg chg="mod">
          <ac:chgData name="Paul Randazzo" userId="7736c167-b981-49ce-b78f-59b79af89d27" providerId="ADAL" clId="{86612C04-6159-4176-9DC5-19D450A87E2B}" dt="2026-02-10T23:05:09.523" v="5978" actId="20577"/>
          <ac:spMkLst>
            <pc:docMk/>
            <pc:sldMk cId="3153084734" sldId="2147481230"/>
            <ac:spMk id="3" creationId="{714E4779-358D-0527-377B-A3FCBDDE5E4E}"/>
          </ac:spMkLst>
        </pc:spChg>
      </pc:sldChg>
      <pc:sldChg chg="modSp add mod">
        <pc:chgData name="Paul Randazzo" userId="7736c167-b981-49ce-b78f-59b79af89d27" providerId="ADAL" clId="{86612C04-6159-4176-9DC5-19D450A87E2B}" dt="2026-02-10T23:08:28.294" v="6052" actId="5793"/>
        <pc:sldMkLst>
          <pc:docMk/>
          <pc:sldMk cId="3039210385" sldId="2147481231"/>
        </pc:sldMkLst>
        <pc:spChg chg="mod">
          <ac:chgData name="Paul Randazzo" userId="7736c167-b981-49ce-b78f-59b79af89d27" providerId="ADAL" clId="{86612C04-6159-4176-9DC5-19D450A87E2B}" dt="2026-02-10T11:26:01.808" v="5478" actId="1076"/>
          <ac:spMkLst>
            <pc:docMk/>
            <pc:sldMk cId="3039210385" sldId="2147481231"/>
            <ac:spMk id="2" creationId="{05E59AB1-01BE-997E-8B9E-2439B32E6614}"/>
          </ac:spMkLst>
        </pc:spChg>
        <pc:spChg chg="mod">
          <ac:chgData name="Paul Randazzo" userId="7736c167-b981-49ce-b78f-59b79af89d27" providerId="ADAL" clId="{86612C04-6159-4176-9DC5-19D450A87E2B}" dt="2026-02-10T23:08:28.294" v="6052" actId="5793"/>
          <ac:spMkLst>
            <pc:docMk/>
            <pc:sldMk cId="3039210385" sldId="2147481231"/>
            <ac:spMk id="3" creationId="{97F19685-B60B-E889-C1CE-F6D5678E7318}"/>
          </ac:spMkLst>
        </pc:spChg>
      </pc:sldChg>
      <pc:sldChg chg="addSp delSp modSp new mod delAnim">
        <pc:chgData name="Paul Randazzo" userId="7736c167-b981-49ce-b78f-59b79af89d27" providerId="ADAL" clId="{86612C04-6159-4176-9DC5-19D450A87E2B}" dt="2026-02-12T05:51:59.944" v="6280" actId="14100"/>
        <pc:sldMkLst>
          <pc:docMk/>
          <pc:sldMk cId="3326284740" sldId="2147481232"/>
        </pc:sldMkLst>
        <pc:spChg chg="mod">
          <ac:chgData name="Paul Randazzo" userId="7736c167-b981-49ce-b78f-59b79af89d27" providerId="ADAL" clId="{86612C04-6159-4176-9DC5-19D450A87E2B}" dt="2026-02-10T23:13:00.006" v="6214" actId="404"/>
          <ac:spMkLst>
            <pc:docMk/>
            <pc:sldMk cId="3326284740" sldId="2147481232"/>
            <ac:spMk id="2" creationId="{807E530A-421C-5D34-E8FF-0585DE6508F1}"/>
          </ac:spMkLst>
        </pc:spChg>
        <pc:spChg chg="add del mod">
          <ac:chgData name="Paul Randazzo" userId="7736c167-b981-49ce-b78f-59b79af89d27" providerId="ADAL" clId="{86612C04-6159-4176-9DC5-19D450A87E2B}" dt="2026-02-12T05:51:53.550" v="6277" actId="478"/>
          <ac:spMkLst>
            <pc:docMk/>
            <pc:sldMk cId="3326284740" sldId="2147481232"/>
            <ac:spMk id="3" creationId="{96890A04-E30B-7628-EAB6-67F82F03665F}"/>
          </ac:spMkLst>
        </pc:spChg>
        <pc:spChg chg="add del mod">
          <ac:chgData name="Paul Randazzo" userId="7736c167-b981-49ce-b78f-59b79af89d27" providerId="ADAL" clId="{86612C04-6159-4176-9DC5-19D450A87E2B}" dt="2026-02-12T05:51:52.873" v="6276" actId="478"/>
          <ac:spMkLst>
            <pc:docMk/>
            <pc:sldMk cId="3326284740" sldId="2147481232"/>
            <ac:spMk id="7" creationId="{FCF34FB7-97C4-74A3-E463-F8277345505D}"/>
          </ac:spMkLst>
        </pc:spChg>
        <pc:picChg chg="del mod">
          <ac:chgData name="Paul Randazzo" userId="7736c167-b981-49ce-b78f-59b79af89d27" providerId="ADAL" clId="{86612C04-6159-4176-9DC5-19D450A87E2B}" dt="2026-02-12T05:51:52.235" v="6275" actId="478"/>
          <ac:picMkLst>
            <pc:docMk/>
            <pc:sldMk cId="3326284740" sldId="2147481232"/>
            <ac:picMk id="5" creationId="{AC5E934D-7EBC-1ED1-785F-F4A26E892944}"/>
          </ac:picMkLst>
        </pc:picChg>
        <pc:picChg chg="add del mod">
          <ac:chgData name="Paul Randazzo" userId="7736c167-b981-49ce-b78f-59b79af89d27" providerId="ADAL" clId="{86612C04-6159-4176-9DC5-19D450A87E2B}" dt="2026-02-12T05:50:57.814" v="6263" actId="478"/>
          <ac:picMkLst>
            <pc:docMk/>
            <pc:sldMk cId="3326284740" sldId="2147481232"/>
            <ac:picMk id="6" creationId="{04B7A88F-2734-46D5-7BBC-9C2A61891AC8}"/>
          </ac:picMkLst>
        </pc:picChg>
        <pc:picChg chg="add mod">
          <ac:chgData name="Paul Randazzo" userId="7736c167-b981-49ce-b78f-59b79af89d27" providerId="ADAL" clId="{86612C04-6159-4176-9DC5-19D450A87E2B}" dt="2026-02-12T05:51:59.944" v="6280" actId="14100"/>
          <ac:picMkLst>
            <pc:docMk/>
            <pc:sldMk cId="3326284740" sldId="2147481232"/>
            <ac:picMk id="8" creationId="{417AC902-20B9-C084-9E7D-5AC031B9DEC1}"/>
          </ac:picMkLst>
        </pc:picChg>
      </pc:sldChg>
      <pc:sldChg chg="addSp delSp modSp new mod">
        <pc:chgData name="Paul Randazzo" userId="7736c167-b981-49ce-b78f-59b79af89d27" providerId="ADAL" clId="{86612C04-6159-4176-9DC5-19D450A87E2B}" dt="2026-02-12T04:48:41.128" v="6243" actId="14100"/>
        <pc:sldMkLst>
          <pc:docMk/>
          <pc:sldMk cId="1422033340" sldId="2147481233"/>
        </pc:sldMkLst>
        <pc:spChg chg="add del mod">
          <ac:chgData name="Paul Randazzo" userId="7736c167-b981-49ce-b78f-59b79af89d27" providerId="ADAL" clId="{86612C04-6159-4176-9DC5-19D450A87E2B}" dt="2026-02-12T04:48:36.764" v="6240" actId="478"/>
          <ac:spMkLst>
            <pc:docMk/>
            <pc:sldMk cId="1422033340" sldId="2147481233"/>
            <ac:spMk id="4" creationId="{D82747DE-AB0D-D58B-C251-E1C44B0DB5AE}"/>
          </ac:spMkLst>
        </pc:spChg>
        <pc:spChg chg="add del mod">
          <ac:chgData name="Paul Randazzo" userId="7736c167-b981-49ce-b78f-59b79af89d27" providerId="ADAL" clId="{86612C04-6159-4176-9DC5-19D450A87E2B}" dt="2026-02-12T04:48:37.862" v="6241" actId="478"/>
          <ac:spMkLst>
            <pc:docMk/>
            <pc:sldMk cId="1422033340" sldId="2147481233"/>
            <ac:spMk id="5" creationId="{22D2C0BC-616B-F97A-30DA-3A3DE9C91418}"/>
          </ac:spMkLst>
        </pc:spChg>
        <pc:picChg chg="add del mod">
          <ac:chgData name="Paul Randazzo" userId="7736c167-b981-49ce-b78f-59b79af89d27" providerId="ADAL" clId="{86612C04-6159-4176-9DC5-19D450A87E2B}" dt="2026-02-12T04:48:33.441" v="6238" actId="478"/>
          <ac:picMkLst>
            <pc:docMk/>
            <pc:sldMk cId="1422033340" sldId="2147481233"/>
            <ac:picMk id="3" creationId="{D6DA4240-813E-FBD0-0CC3-6D84185EE8F9}"/>
          </ac:picMkLst>
        </pc:picChg>
        <pc:picChg chg="add mod">
          <ac:chgData name="Paul Randazzo" userId="7736c167-b981-49ce-b78f-59b79af89d27" providerId="ADAL" clId="{86612C04-6159-4176-9DC5-19D450A87E2B}" dt="2026-02-12T04:48:41.128" v="6243" actId="14100"/>
          <ac:picMkLst>
            <pc:docMk/>
            <pc:sldMk cId="1422033340" sldId="2147481233"/>
            <ac:picMk id="7" creationId="{3034B2A5-A0DF-4525-2469-97B531F39F7E}"/>
          </ac:picMkLst>
        </pc:picChg>
      </pc:sldChg>
      <pc:sldChg chg="addSp delSp modSp new mod">
        <pc:chgData name="Paul Randazzo" userId="7736c167-b981-49ce-b78f-59b79af89d27" providerId="ADAL" clId="{86612C04-6159-4176-9DC5-19D450A87E2B}" dt="2026-02-12T04:49:20.711" v="6254" actId="14100"/>
        <pc:sldMkLst>
          <pc:docMk/>
          <pc:sldMk cId="369567412" sldId="2147481234"/>
        </pc:sldMkLst>
        <pc:spChg chg="add del mod">
          <ac:chgData name="Paul Randazzo" userId="7736c167-b981-49ce-b78f-59b79af89d27" providerId="ADAL" clId="{86612C04-6159-4176-9DC5-19D450A87E2B}" dt="2026-02-12T04:49:15.154" v="6251" actId="478"/>
          <ac:spMkLst>
            <pc:docMk/>
            <pc:sldMk cId="369567412" sldId="2147481234"/>
            <ac:spMk id="4" creationId="{9A26BCFA-D7FE-8EAA-2B00-BCCC67E620E8}"/>
          </ac:spMkLst>
        </pc:spChg>
        <pc:spChg chg="add del mod">
          <ac:chgData name="Paul Randazzo" userId="7736c167-b981-49ce-b78f-59b79af89d27" providerId="ADAL" clId="{86612C04-6159-4176-9DC5-19D450A87E2B}" dt="2026-02-12T04:49:14.367" v="6250" actId="478"/>
          <ac:spMkLst>
            <pc:docMk/>
            <pc:sldMk cId="369567412" sldId="2147481234"/>
            <ac:spMk id="5" creationId="{2A95EEAC-ED5C-B135-A47D-DEA0939D788D}"/>
          </ac:spMkLst>
        </pc:spChg>
        <pc:picChg chg="add del mod">
          <ac:chgData name="Paul Randazzo" userId="7736c167-b981-49ce-b78f-59b79af89d27" providerId="ADAL" clId="{86612C04-6159-4176-9DC5-19D450A87E2B}" dt="2026-02-12T04:49:13.121" v="6249" actId="478"/>
          <ac:picMkLst>
            <pc:docMk/>
            <pc:sldMk cId="369567412" sldId="2147481234"/>
            <ac:picMk id="3" creationId="{64FF713C-13CE-F10D-C8A7-93DB2DBA6736}"/>
          </ac:picMkLst>
        </pc:picChg>
        <pc:picChg chg="add mod">
          <ac:chgData name="Paul Randazzo" userId="7736c167-b981-49ce-b78f-59b79af89d27" providerId="ADAL" clId="{86612C04-6159-4176-9DC5-19D450A87E2B}" dt="2026-02-12T04:49:20.711" v="6254" actId="14100"/>
          <ac:picMkLst>
            <pc:docMk/>
            <pc:sldMk cId="369567412" sldId="2147481234"/>
            <ac:picMk id="7" creationId="{690AF48A-83D6-0883-597E-FA05414A3695}"/>
          </ac:picMkLst>
        </pc:picChg>
      </pc:sldChg>
      <pc:sldChg chg="addSp modSp new mod">
        <pc:chgData name="Paul Randazzo" userId="7736c167-b981-49ce-b78f-59b79af89d27" providerId="ADAL" clId="{86612C04-6159-4176-9DC5-19D450A87E2B}" dt="2026-02-10T23:49:45.522" v="6232" actId="14100"/>
        <pc:sldMkLst>
          <pc:docMk/>
          <pc:sldMk cId="158135831" sldId="2147481235"/>
        </pc:sldMkLst>
        <pc:picChg chg="add mod">
          <ac:chgData name="Paul Randazzo" userId="7736c167-b981-49ce-b78f-59b79af89d27" providerId="ADAL" clId="{86612C04-6159-4176-9DC5-19D450A87E2B}" dt="2026-02-10T23:49:45.522" v="6232" actId="14100"/>
          <ac:picMkLst>
            <pc:docMk/>
            <pc:sldMk cId="158135831" sldId="2147481235"/>
            <ac:picMk id="3" creationId="{412F8332-B838-9F72-A4D8-6AF90AF361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E5B0D-5619-4931-BC4B-82B9897CD914}" type="datetimeFigureOut">
              <a:rPr lang="en-AU" smtClean="0"/>
              <a:t>10/02/2026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44EDF-F110-4EA7-AA7D-AA8282B1D770}" type="slidenum">
              <a:rPr lang="en-AU" smtClean="0"/>
              <a:t>‹#›</a:t>
            </a:fld>
            <a:endParaRPr lang="en-AU"/>
          </a:p>
        </p:txBody>
      </p:sp>
    </p:spTree>
    <p:extLst>
      <p:ext uri="{BB962C8B-B14F-4D97-AF65-F5344CB8AC3E}">
        <p14:creationId xmlns:p14="http://schemas.microsoft.com/office/powerpoint/2010/main" val="1091600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F444EDF-F110-4EA7-AA7D-AA8282B1D770}" type="slidenum">
              <a:rPr lang="en-AU" smtClean="0"/>
              <a:t>1</a:t>
            </a:fld>
            <a:endParaRPr lang="en-AU"/>
          </a:p>
        </p:txBody>
      </p:sp>
    </p:spTree>
    <p:extLst>
      <p:ext uri="{BB962C8B-B14F-4D97-AF65-F5344CB8AC3E}">
        <p14:creationId xmlns:p14="http://schemas.microsoft.com/office/powerpoint/2010/main" val="286068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F444EDF-F110-4EA7-AA7D-AA8282B1D770}" type="slidenum">
              <a:rPr lang="en-AU" smtClean="0"/>
              <a:t>2</a:t>
            </a:fld>
            <a:endParaRPr lang="en-AU"/>
          </a:p>
        </p:txBody>
      </p:sp>
    </p:spTree>
    <p:extLst>
      <p:ext uri="{BB962C8B-B14F-4D97-AF65-F5344CB8AC3E}">
        <p14:creationId xmlns:p14="http://schemas.microsoft.com/office/powerpoint/2010/main" val="395926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AU"/>
              <a:t>ZD : </a:t>
            </a:r>
            <a:r>
              <a:rPr lang="en-AU" sz="1200" b="0" i="0" kern="1200">
                <a:solidFill>
                  <a:schemeClr val="tx1"/>
                </a:solidFill>
                <a:effectLst/>
                <a:latin typeface="+mn-lt"/>
                <a:ea typeface="+mn-ea"/>
                <a:cs typeface="+mn-cs"/>
              </a:rPr>
              <a:t>“Over the past year, one theme has been consistent across the channel: </a:t>
            </a:r>
            <a:r>
              <a:rPr lang="en-AU" sz="1200" b="1" i="0" kern="1200">
                <a:solidFill>
                  <a:schemeClr val="tx1"/>
                </a:solidFill>
                <a:effectLst/>
                <a:latin typeface="+mn-lt"/>
                <a:ea typeface="+mn-ea"/>
                <a:cs typeface="+mn-cs"/>
              </a:rPr>
              <a:t>margin pressure hasn’t gone away</a:t>
            </a:r>
            <a:r>
              <a:rPr lang="en-AU" sz="1200" b="0" i="0" kern="1200">
                <a:solidFill>
                  <a:schemeClr val="tx1"/>
                </a:solidFill>
                <a:effectLst/>
                <a:latin typeface="+mn-lt"/>
                <a:ea typeface="+mn-ea"/>
                <a:cs typeface="+mn-cs"/>
              </a:rPr>
              <a:t>. In fact, for many CSP partners, it’s intensified. Licensing alone is no longer where growth comes from. The partners who continued to win were the ones who shifted their motion from reselling to </a:t>
            </a:r>
            <a:r>
              <a:rPr lang="en-AU" sz="1200" b="1" i="0" kern="1200">
                <a:solidFill>
                  <a:schemeClr val="tx1"/>
                </a:solidFill>
                <a:effectLst/>
                <a:latin typeface="+mn-lt"/>
                <a:ea typeface="+mn-ea"/>
                <a:cs typeface="+mn-cs"/>
              </a:rPr>
              <a:t>value-led services</a:t>
            </a:r>
            <a:r>
              <a:rPr lang="en-AU" sz="1200" b="0" i="0" kern="1200">
                <a:solidFill>
                  <a:schemeClr val="tx1"/>
                </a:solidFill>
                <a:effectLst/>
                <a:latin typeface="+mn-lt"/>
                <a:ea typeface="+mn-ea"/>
                <a:cs typeface="+mn-cs"/>
              </a:rPr>
              <a:t>.</a:t>
            </a:r>
            <a:br>
              <a:rPr lang="en-AU" sz="1200" b="0" i="0" kern="1200">
                <a:solidFill>
                  <a:schemeClr val="tx1"/>
                </a:solidFill>
                <a:effectLst/>
                <a:latin typeface="+mn-lt"/>
                <a:ea typeface="+mn-ea"/>
                <a:cs typeface="+mn-cs"/>
              </a:rPr>
            </a:br>
            <a:endParaRPr lang="en-AU" sz="1200" b="0" i="0" kern="1200">
              <a:solidFill>
                <a:schemeClr val="tx1"/>
              </a:solidFill>
              <a:effectLst/>
              <a:latin typeface="+mn-lt"/>
              <a:ea typeface="+mn-ea"/>
              <a:cs typeface="+mn-cs"/>
            </a:endParaRPr>
          </a:p>
          <a:p>
            <a:pPr fontAlgn="t"/>
            <a:r>
              <a:rPr lang="en-AU" sz="1200" b="0" i="0" kern="1200">
                <a:solidFill>
                  <a:schemeClr val="tx1"/>
                </a:solidFill>
                <a:effectLst/>
                <a:latin typeface="+mn-lt"/>
                <a:ea typeface="+mn-ea"/>
                <a:cs typeface="+mn-cs"/>
              </a:rPr>
              <a:t>What we saw from the most successful CSP partners is that they treated every </a:t>
            </a:r>
            <a:r>
              <a:rPr lang="en-AU" sz="1200" b="1" i="0" kern="1200">
                <a:solidFill>
                  <a:schemeClr val="tx1"/>
                </a:solidFill>
                <a:effectLst/>
                <a:latin typeface="+mn-lt"/>
                <a:ea typeface="+mn-ea"/>
                <a:cs typeface="+mn-cs"/>
              </a:rPr>
              <a:t>renewal and upgrade event</a:t>
            </a:r>
            <a:r>
              <a:rPr lang="en-AU" sz="1200" b="0" i="0" kern="1200">
                <a:solidFill>
                  <a:schemeClr val="tx1"/>
                </a:solidFill>
                <a:effectLst/>
                <a:latin typeface="+mn-lt"/>
                <a:ea typeface="+mn-ea"/>
                <a:cs typeface="+mn-cs"/>
              </a:rPr>
              <a:t> as a services opportunity. Rather than simply processing transactions, they attached assessments, readiness workshops, migration services, security hardening, and Copilot enablement. These partners turned routine subscription conversations into high‑value engagements.</a:t>
            </a:r>
          </a:p>
          <a:p>
            <a:pPr fontAlgn="t"/>
            <a:endParaRPr lang="en-AU" sz="1200" b="0" i="0" kern="1200">
              <a:solidFill>
                <a:schemeClr val="tx1"/>
              </a:solidFill>
              <a:effectLst/>
              <a:latin typeface="+mn-lt"/>
              <a:ea typeface="+mn-ea"/>
              <a:cs typeface="+mn-cs"/>
            </a:endParaRPr>
          </a:p>
          <a:p>
            <a:pPr fontAlgn="t"/>
            <a:r>
              <a:rPr lang="en-AU" sz="1200" b="0" i="0" kern="1200">
                <a:solidFill>
                  <a:schemeClr val="tx1"/>
                </a:solidFill>
                <a:effectLst/>
                <a:latin typeface="+mn-lt"/>
                <a:ea typeface="+mn-ea"/>
                <a:cs typeface="+mn-cs"/>
              </a:rPr>
              <a:t>Second, the strongest performers leaned heavily into </a:t>
            </a:r>
            <a:r>
              <a:rPr lang="en-AU" sz="1200" b="1" i="0" kern="1200">
                <a:solidFill>
                  <a:schemeClr val="tx1"/>
                </a:solidFill>
                <a:effectLst/>
                <a:latin typeface="+mn-lt"/>
                <a:ea typeface="+mn-ea"/>
                <a:cs typeface="+mn-cs"/>
              </a:rPr>
              <a:t>managed services</a:t>
            </a:r>
            <a:r>
              <a:rPr lang="en-AU" sz="1200" b="0" i="0" kern="1200">
                <a:solidFill>
                  <a:schemeClr val="tx1"/>
                </a:solidFill>
                <a:effectLst/>
                <a:latin typeface="+mn-lt"/>
                <a:ea typeface="+mn-ea"/>
                <a:cs typeface="+mn-cs"/>
              </a:rPr>
              <a:t>. They built predictable, recurring revenue streams tied to M365, Azure, Security, and increasingly Copilot. Customers aren’t just buying a product anymore—they need ongoing governance, management, monitoring, and optimisation. Partners who offered these ‘always-on’ services increased stickiness while reducing revenue volatility.</a:t>
            </a:r>
            <a:br>
              <a:rPr lang="en-AU" sz="1200" b="0" i="0" kern="1200">
                <a:solidFill>
                  <a:schemeClr val="tx1"/>
                </a:solidFill>
                <a:effectLst/>
                <a:latin typeface="+mn-lt"/>
                <a:ea typeface="+mn-ea"/>
                <a:cs typeface="+mn-cs"/>
              </a:rPr>
            </a:br>
            <a:endParaRPr lang="en-AU" sz="1200" b="0" i="0" kern="1200">
              <a:solidFill>
                <a:schemeClr val="tx1"/>
              </a:solidFill>
              <a:effectLst/>
              <a:latin typeface="+mn-lt"/>
              <a:ea typeface="+mn-ea"/>
              <a:cs typeface="+mn-cs"/>
            </a:endParaRPr>
          </a:p>
          <a:p>
            <a:pPr fontAlgn="t"/>
            <a:r>
              <a:rPr lang="en-AU" sz="1200" b="0" i="0" kern="1200">
                <a:solidFill>
                  <a:schemeClr val="tx1"/>
                </a:solidFill>
                <a:effectLst/>
                <a:latin typeface="+mn-lt"/>
                <a:ea typeface="+mn-ea"/>
                <a:cs typeface="+mn-cs"/>
              </a:rPr>
              <a:t>And third, partners that packaged their expertise into </a:t>
            </a:r>
            <a:r>
              <a:rPr lang="en-AU" sz="1200" b="1" i="0" kern="1200">
                <a:solidFill>
                  <a:schemeClr val="tx1"/>
                </a:solidFill>
                <a:effectLst/>
                <a:latin typeface="+mn-lt"/>
                <a:ea typeface="+mn-ea"/>
                <a:cs typeface="+mn-cs"/>
              </a:rPr>
              <a:t>outcome‑based offerings</a:t>
            </a:r>
            <a:r>
              <a:rPr lang="en-AU" sz="1200" b="0" i="0" kern="1200">
                <a:solidFill>
                  <a:schemeClr val="tx1"/>
                </a:solidFill>
                <a:effectLst/>
                <a:latin typeface="+mn-lt"/>
                <a:ea typeface="+mn-ea"/>
                <a:cs typeface="+mn-cs"/>
              </a:rPr>
              <a:t> saw the highest margins. Things like adoption programs, governance frameworks, AI readiness packages, and structured Copilot rollouts. These weren’t sold as hours—they were sold as solutions with clear business outcomes. That’s where partners saw the strongest profitability.</a:t>
            </a:r>
          </a:p>
          <a:p>
            <a:pPr fontAlgn="t"/>
            <a:endParaRPr lang="en-AU" sz="1200" b="0" i="0" kern="1200">
              <a:solidFill>
                <a:schemeClr val="tx1"/>
              </a:solidFill>
              <a:effectLst/>
              <a:latin typeface="+mn-lt"/>
              <a:ea typeface="+mn-ea"/>
              <a:cs typeface="+mn-cs"/>
            </a:endParaRPr>
          </a:p>
          <a:p>
            <a:pPr fontAlgn="t"/>
            <a:r>
              <a:rPr lang="en-AU" sz="1200" b="0" i="0" kern="1200">
                <a:solidFill>
                  <a:schemeClr val="tx1"/>
                </a:solidFill>
                <a:effectLst/>
                <a:latin typeface="+mn-lt"/>
                <a:ea typeface="+mn-ea"/>
                <a:cs typeface="+mn-cs"/>
              </a:rPr>
              <a:t>So the big takeaway is simple: </a:t>
            </a:r>
            <a:r>
              <a:rPr lang="en-AU" sz="1200" b="1" i="0" kern="1200">
                <a:solidFill>
                  <a:schemeClr val="tx1"/>
                </a:solidFill>
                <a:effectLst/>
                <a:latin typeface="+mn-lt"/>
                <a:ea typeface="+mn-ea"/>
                <a:cs typeface="+mn-cs"/>
              </a:rPr>
              <a:t>as margin pressure continued, services became essential—not optional</a:t>
            </a:r>
            <a:r>
              <a:rPr lang="en-AU" sz="1200" b="0" i="0" kern="1200">
                <a:solidFill>
                  <a:schemeClr val="tx1"/>
                </a:solidFill>
                <a:effectLst/>
                <a:latin typeface="+mn-lt"/>
                <a:ea typeface="+mn-ea"/>
                <a:cs typeface="+mn-cs"/>
              </a:rPr>
              <a:t>. The partners who wrapped services around every stage of the customer lifecycle, from readiness to adoption to ongoing management, were the ones who protected margin and unlocked new growth.”</a:t>
            </a:r>
          </a:p>
          <a:p>
            <a:endParaRPr lang="en-AU"/>
          </a:p>
          <a:p>
            <a:endParaRPr lang="en-AU"/>
          </a:p>
        </p:txBody>
      </p:sp>
      <p:sp>
        <p:nvSpPr>
          <p:cNvPr id="4" name="Slide Number Placeholder 3"/>
          <p:cNvSpPr>
            <a:spLocks noGrp="1"/>
          </p:cNvSpPr>
          <p:nvPr>
            <p:ph type="sldNum" sz="quarter" idx="5"/>
          </p:nvPr>
        </p:nvSpPr>
        <p:spPr/>
        <p:txBody>
          <a:bodyPr/>
          <a:lstStyle/>
          <a:p>
            <a:fld id="{4F444EDF-F110-4EA7-AA7D-AA8282B1D770}" type="slidenum">
              <a:rPr lang="en-AU" smtClean="0"/>
              <a:t>3</a:t>
            </a:fld>
            <a:endParaRPr lang="en-AU"/>
          </a:p>
        </p:txBody>
      </p:sp>
    </p:spTree>
    <p:extLst>
      <p:ext uri="{BB962C8B-B14F-4D97-AF65-F5344CB8AC3E}">
        <p14:creationId xmlns:p14="http://schemas.microsoft.com/office/powerpoint/2010/main" val="2137303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AU" sz="1200" b="0" i="0" kern="1200">
                <a:solidFill>
                  <a:schemeClr val="tx1"/>
                </a:solidFill>
                <a:effectLst/>
                <a:latin typeface="+mn-lt"/>
                <a:ea typeface="+mn-ea"/>
                <a:cs typeface="+mn-cs"/>
              </a:rPr>
              <a:t>“In 2025, AI moved from hype to hands‑on experimentation for almost every partner &amp; </a:t>
            </a:r>
            <a:r>
              <a:rPr lang="en-AU" sz="1200" b="0" i="0" kern="1200" err="1">
                <a:solidFill>
                  <a:schemeClr val="tx1"/>
                </a:solidFill>
                <a:effectLst/>
                <a:latin typeface="+mn-lt"/>
                <a:ea typeface="+mn-ea"/>
                <a:cs typeface="+mn-cs"/>
              </a:rPr>
              <a:t>ustomer</a:t>
            </a:r>
            <a:r>
              <a:rPr lang="en-AU" sz="1200" b="0" i="0" kern="1200">
                <a:solidFill>
                  <a:schemeClr val="tx1"/>
                </a:solidFill>
                <a:effectLst/>
                <a:latin typeface="+mn-lt"/>
                <a:ea typeface="+mn-ea"/>
                <a:cs typeface="+mn-cs"/>
              </a:rPr>
              <a:t> we worked with. </a:t>
            </a:r>
            <a:r>
              <a:rPr lang="en-AU" sz="1200" b="1" i="0" kern="1200">
                <a:solidFill>
                  <a:schemeClr val="tx1"/>
                </a:solidFill>
                <a:effectLst/>
                <a:latin typeface="+mn-lt"/>
                <a:ea typeface="+mn-ea"/>
                <a:cs typeface="+mn-cs"/>
              </a:rPr>
              <a:t>Copilot pilots were everywhere</a:t>
            </a:r>
            <a:r>
              <a:rPr lang="en-AU" sz="1200" b="0" i="0" kern="1200">
                <a:solidFill>
                  <a:schemeClr val="tx1"/>
                </a:solidFill>
                <a:effectLst/>
                <a:latin typeface="+mn-lt"/>
                <a:ea typeface="+mn-ea"/>
                <a:cs typeface="+mn-cs"/>
              </a:rPr>
              <a:t>—from frontline teams to executive assistants. But what was interesting is that early adoption wasn’t driven by confidence or a clear plan. It was driven by </a:t>
            </a:r>
            <a:r>
              <a:rPr lang="en-AU" sz="1200" b="1" i="0" kern="1200">
                <a:solidFill>
                  <a:schemeClr val="tx1"/>
                </a:solidFill>
                <a:effectLst/>
                <a:latin typeface="+mn-lt"/>
                <a:ea typeface="+mn-ea"/>
                <a:cs typeface="+mn-cs"/>
              </a:rPr>
              <a:t>curiosity</a:t>
            </a:r>
            <a:r>
              <a:rPr lang="en-AU" sz="1200" b="0" i="0" kern="1200">
                <a:solidFill>
                  <a:schemeClr val="tx1"/>
                </a:solidFill>
                <a:effectLst/>
                <a:latin typeface="+mn-lt"/>
                <a:ea typeface="+mn-ea"/>
                <a:cs typeface="+mn-cs"/>
              </a:rPr>
              <a:t>. Customers wanted to ‘try Copilot’ long before they understood how to operationalise it.</a:t>
            </a:r>
          </a:p>
          <a:p>
            <a:pPr fontAlgn="t"/>
            <a:endParaRPr lang="en-AU" sz="1200" b="0" i="0" kern="1200">
              <a:solidFill>
                <a:schemeClr val="tx1"/>
              </a:solidFill>
              <a:effectLst/>
              <a:latin typeface="+mn-lt"/>
              <a:ea typeface="+mn-ea"/>
              <a:cs typeface="+mn-cs"/>
            </a:endParaRPr>
          </a:p>
          <a:p>
            <a:pPr fontAlgn="t"/>
            <a:r>
              <a:rPr lang="en-AU" sz="1200" b="0" i="0" kern="1200">
                <a:solidFill>
                  <a:schemeClr val="tx1"/>
                </a:solidFill>
                <a:effectLst/>
                <a:latin typeface="+mn-lt"/>
                <a:ea typeface="+mn-ea"/>
                <a:cs typeface="+mn-cs"/>
              </a:rPr>
              <a:t>And that’s where deployments started to hit friction. Organisations quickly realised that </a:t>
            </a:r>
            <a:r>
              <a:rPr lang="en-AU" sz="1200" b="1" i="0" kern="1200">
                <a:solidFill>
                  <a:schemeClr val="tx1"/>
                </a:solidFill>
                <a:effectLst/>
                <a:latin typeface="+mn-lt"/>
                <a:ea typeface="+mn-ea"/>
                <a:cs typeface="+mn-cs"/>
              </a:rPr>
              <a:t>governance, readiness, and change management</a:t>
            </a:r>
            <a:r>
              <a:rPr lang="en-AU" sz="1200" b="0" i="0" kern="1200">
                <a:solidFill>
                  <a:schemeClr val="tx1"/>
                </a:solidFill>
                <a:effectLst/>
                <a:latin typeface="+mn-lt"/>
                <a:ea typeface="+mn-ea"/>
                <a:cs typeface="+mn-cs"/>
              </a:rPr>
              <a:t> weren’t ‘nice to haves’—they were the gating factors. IT leaders wanted reassurance around data exposure, licensing clarity, security posture, and who should even get Copilot first. Without those foundations, pilots stalled, and value remained theoretical.</a:t>
            </a:r>
          </a:p>
          <a:p>
            <a:pPr fontAlgn="t"/>
            <a:endParaRPr lang="en-AU" sz="1200" b="0" i="0" kern="1200">
              <a:solidFill>
                <a:schemeClr val="tx1"/>
              </a:solidFill>
              <a:effectLst/>
              <a:latin typeface="+mn-lt"/>
              <a:ea typeface="+mn-ea"/>
              <a:cs typeface="+mn-cs"/>
            </a:endParaRPr>
          </a:p>
          <a:p>
            <a:pPr fontAlgn="t"/>
            <a:r>
              <a:rPr lang="en-AU" sz="1200" b="0" i="0" kern="1200">
                <a:solidFill>
                  <a:schemeClr val="tx1"/>
                </a:solidFill>
                <a:effectLst/>
                <a:latin typeface="+mn-lt"/>
                <a:ea typeface="+mn-ea"/>
                <a:cs typeface="+mn-cs"/>
              </a:rPr>
              <a:t>So what </a:t>
            </a:r>
            <a:r>
              <a:rPr lang="en-AU" sz="1200" b="0" i="0" kern="1200" err="1">
                <a:solidFill>
                  <a:schemeClr val="tx1"/>
                </a:solidFill>
                <a:effectLst/>
                <a:latin typeface="+mn-lt"/>
                <a:ea typeface="+mn-ea"/>
                <a:cs typeface="+mn-cs"/>
              </a:rPr>
              <a:t>cid</a:t>
            </a:r>
            <a:r>
              <a:rPr lang="en-AU" sz="1200" b="0" i="0" kern="1200">
                <a:solidFill>
                  <a:schemeClr val="tx1"/>
                </a:solidFill>
                <a:effectLst/>
                <a:latin typeface="+mn-lt"/>
                <a:ea typeface="+mn-ea"/>
                <a:cs typeface="+mn-cs"/>
              </a:rPr>
              <a:t> we see that actually won deals in this environment? The partners who could answer one simple question:</a:t>
            </a:r>
          </a:p>
          <a:p>
            <a:pPr fontAlgn="t"/>
            <a:br>
              <a:rPr lang="en-AU" sz="1200" b="0" i="0" kern="1200">
                <a:solidFill>
                  <a:schemeClr val="tx1"/>
                </a:solidFill>
                <a:effectLst/>
                <a:latin typeface="+mn-lt"/>
                <a:ea typeface="+mn-ea"/>
                <a:cs typeface="+mn-cs"/>
              </a:rPr>
            </a:br>
            <a:r>
              <a:rPr lang="en-AU" sz="1200" b="1" i="0" kern="1200">
                <a:solidFill>
                  <a:schemeClr val="tx1"/>
                </a:solidFill>
                <a:effectLst/>
                <a:latin typeface="+mn-lt"/>
                <a:ea typeface="+mn-ea"/>
                <a:cs typeface="+mn-cs"/>
              </a:rPr>
              <a:t>“Where will my people save time in week one?”</a:t>
            </a:r>
            <a:br>
              <a:rPr lang="en-AU" sz="1200" b="0" i="0" kern="1200">
                <a:solidFill>
                  <a:schemeClr val="tx1"/>
                </a:solidFill>
                <a:effectLst/>
                <a:latin typeface="+mn-lt"/>
                <a:ea typeface="+mn-ea"/>
                <a:cs typeface="+mn-cs"/>
              </a:rPr>
            </a:br>
            <a:r>
              <a:rPr lang="en-AU" sz="1200" b="0" i="0" kern="1200">
                <a:solidFill>
                  <a:schemeClr val="tx1"/>
                </a:solidFill>
                <a:effectLst/>
                <a:latin typeface="+mn-lt"/>
                <a:ea typeface="+mn-ea"/>
                <a:cs typeface="+mn-cs"/>
              </a:rPr>
              <a:t>That level of specificity cut through the noise. Customers didn’t want abstract benefits—they wanted concrete, role-based time savings and real use cases.</a:t>
            </a:r>
          </a:p>
          <a:p>
            <a:pPr fontAlgn="t"/>
            <a:r>
              <a:rPr lang="en-AU" sz="1200" b="0" i="0" kern="1200">
                <a:solidFill>
                  <a:schemeClr val="tx1"/>
                </a:solidFill>
                <a:effectLst/>
                <a:latin typeface="+mn-lt"/>
                <a:ea typeface="+mn-ea"/>
                <a:cs typeface="+mn-cs"/>
              </a:rPr>
              <a:t>The partners who moved fastest were the ones who </a:t>
            </a:r>
            <a:r>
              <a:rPr lang="en-AU" sz="1200" b="1" i="0" kern="1200">
                <a:solidFill>
                  <a:schemeClr val="tx1"/>
                </a:solidFill>
                <a:effectLst/>
                <a:latin typeface="+mn-lt"/>
                <a:ea typeface="+mn-ea"/>
                <a:cs typeface="+mn-cs"/>
              </a:rPr>
              <a:t>handled security and governance upfront</a:t>
            </a:r>
            <a:r>
              <a:rPr lang="en-AU" sz="1200" b="0" i="0" kern="1200">
                <a:solidFill>
                  <a:schemeClr val="tx1"/>
                </a:solidFill>
                <a:effectLst/>
                <a:latin typeface="+mn-lt"/>
                <a:ea typeface="+mn-ea"/>
                <a:cs typeface="+mn-cs"/>
              </a:rPr>
              <a:t>, before a single Copilot license was deployed. They brought frameworks, assessments, and best practices that made customers feel safe moving forward.</a:t>
            </a:r>
          </a:p>
          <a:p>
            <a:pPr fontAlgn="t"/>
            <a:endParaRPr lang="en-AU" sz="1200" b="0" i="0" kern="1200">
              <a:solidFill>
                <a:schemeClr val="tx1"/>
              </a:solidFill>
              <a:effectLst/>
              <a:latin typeface="+mn-lt"/>
              <a:ea typeface="+mn-ea"/>
              <a:cs typeface="+mn-cs"/>
            </a:endParaRPr>
          </a:p>
          <a:p>
            <a:pPr fontAlgn="t"/>
            <a:r>
              <a:rPr lang="en-AU" sz="1200" b="0" i="0" kern="1200">
                <a:solidFill>
                  <a:schemeClr val="tx1"/>
                </a:solidFill>
                <a:effectLst/>
                <a:latin typeface="+mn-lt"/>
                <a:ea typeface="+mn-ea"/>
                <a:cs typeface="+mn-cs"/>
              </a:rPr>
              <a:t>They also </a:t>
            </a:r>
            <a:r>
              <a:rPr lang="en-AU" sz="1200" b="1" i="0" kern="1200">
                <a:solidFill>
                  <a:schemeClr val="tx1"/>
                </a:solidFill>
                <a:effectLst/>
                <a:latin typeface="+mn-lt"/>
                <a:ea typeface="+mn-ea"/>
                <a:cs typeface="+mn-cs"/>
              </a:rPr>
              <a:t>baked adoption and change management into the offer</a:t>
            </a:r>
            <a:r>
              <a:rPr lang="en-AU" sz="1200" b="0" i="0" kern="1200">
                <a:solidFill>
                  <a:schemeClr val="tx1"/>
                </a:solidFill>
                <a:effectLst/>
                <a:latin typeface="+mn-lt"/>
                <a:ea typeface="+mn-ea"/>
                <a:cs typeface="+mn-cs"/>
              </a:rPr>
              <a:t>, recognising that AI success isn’t a technical project—it’s a behaviour shift. Partners who included enablement, role-based training, champions programs, and usage insights closed more opportunities and retained them longer.</a:t>
            </a:r>
          </a:p>
          <a:p>
            <a:pPr fontAlgn="t"/>
            <a:endParaRPr lang="en-AU" sz="1200" b="0" i="0" kern="1200">
              <a:solidFill>
                <a:schemeClr val="tx1"/>
              </a:solidFill>
              <a:effectLst/>
              <a:latin typeface="+mn-lt"/>
              <a:ea typeface="+mn-ea"/>
              <a:cs typeface="+mn-cs"/>
            </a:endParaRPr>
          </a:p>
          <a:p>
            <a:pPr fontAlgn="t"/>
            <a:r>
              <a:rPr lang="en-AU" sz="1200" b="0" i="0" kern="1200">
                <a:solidFill>
                  <a:schemeClr val="tx1"/>
                </a:solidFill>
                <a:effectLst/>
                <a:latin typeface="+mn-lt"/>
                <a:ea typeface="+mn-ea"/>
                <a:cs typeface="+mn-cs"/>
              </a:rPr>
              <a:t>And finally, the deals were won with </a:t>
            </a:r>
            <a:r>
              <a:rPr lang="en-AU" sz="1200" b="1" i="0" kern="1200">
                <a:solidFill>
                  <a:schemeClr val="tx1"/>
                </a:solidFill>
                <a:effectLst/>
                <a:latin typeface="+mn-lt"/>
                <a:ea typeface="+mn-ea"/>
                <a:cs typeface="+mn-cs"/>
              </a:rPr>
              <a:t>defined ROI metrics</a:t>
            </a:r>
            <a:r>
              <a:rPr lang="en-AU" sz="1200" b="0" i="0" kern="1200">
                <a:solidFill>
                  <a:schemeClr val="tx1"/>
                </a:solidFill>
                <a:effectLst/>
                <a:latin typeface="+mn-lt"/>
                <a:ea typeface="+mn-ea"/>
                <a:cs typeface="+mn-cs"/>
              </a:rPr>
              <a:t>. Partners who could tie Copilot to measurable outcomes—like hours saved, reduced manual workloads, or accelerated content creation—helped customers justify investment with confidence.</a:t>
            </a:r>
          </a:p>
          <a:p>
            <a:pPr fontAlgn="t"/>
            <a:endParaRPr lang="en-AU" sz="1200" b="0" i="0" kern="1200">
              <a:solidFill>
                <a:schemeClr val="tx1"/>
              </a:solidFill>
              <a:effectLst/>
              <a:latin typeface="+mn-lt"/>
              <a:ea typeface="+mn-ea"/>
              <a:cs typeface="+mn-cs"/>
            </a:endParaRPr>
          </a:p>
          <a:p>
            <a:pPr fontAlgn="t"/>
            <a:r>
              <a:rPr lang="en-AU" sz="1200" b="0" i="0" kern="1200">
                <a:solidFill>
                  <a:schemeClr val="tx1"/>
                </a:solidFill>
                <a:effectLst/>
                <a:latin typeface="+mn-lt"/>
                <a:ea typeface="+mn-ea"/>
                <a:cs typeface="+mn-cs"/>
              </a:rPr>
              <a:t>So in 2025, the CSP partners who won weren’t just selling AI. They were selling clarity, safety, adoption, and measurable outcomes. And that made all the difference.”</a:t>
            </a:r>
          </a:p>
        </p:txBody>
      </p:sp>
      <p:sp>
        <p:nvSpPr>
          <p:cNvPr id="4" name="Slide Number Placeholder 3"/>
          <p:cNvSpPr>
            <a:spLocks noGrp="1"/>
          </p:cNvSpPr>
          <p:nvPr>
            <p:ph type="sldNum" sz="quarter" idx="5"/>
          </p:nvPr>
        </p:nvSpPr>
        <p:spPr/>
        <p:txBody>
          <a:bodyPr/>
          <a:lstStyle/>
          <a:p>
            <a:fld id="{4F444EDF-F110-4EA7-AA7D-AA8282B1D770}" type="slidenum">
              <a:rPr lang="en-AU" smtClean="0"/>
              <a:t>4</a:t>
            </a:fld>
            <a:endParaRPr lang="en-AU"/>
          </a:p>
        </p:txBody>
      </p:sp>
    </p:spTree>
    <p:extLst>
      <p:ext uri="{BB962C8B-B14F-4D97-AF65-F5344CB8AC3E}">
        <p14:creationId xmlns:p14="http://schemas.microsoft.com/office/powerpoint/2010/main" val="2337632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AU" sz="1200" b="0" i="0" kern="1200">
                <a:solidFill>
                  <a:schemeClr val="tx1"/>
                </a:solidFill>
                <a:effectLst/>
                <a:latin typeface="+mn-lt"/>
                <a:ea typeface="+mn-ea"/>
                <a:cs typeface="+mn-cs"/>
              </a:rPr>
              <a:t>“In the new CSP environment, the partners who outperform are the ones who can take complexity out of the customer experience. First, they </a:t>
            </a:r>
            <a:r>
              <a:rPr lang="en-AU" sz="1200" b="1" i="0" kern="1200">
                <a:solidFill>
                  <a:schemeClr val="tx1"/>
                </a:solidFill>
                <a:effectLst/>
                <a:latin typeface="+mn-lt"/>
                <a:ea typeface="+mn-ea"/>
                <a:cs typeface="+mn-cs"/>
              </a:rPr>
              <a:t>simplify</a:t>
            </a:r>
            <a:r>
              <a:rPr lang="en-AU" sz="1200" b="0" i="0" kern="1200">
                <a:solidFill>
                  <a:schemeClr val="tx1"/>
                </a:solidFill>
                <a:effectLst/>
                <a:latin typeface="+mn-lt"/>
                <a:ea typeface="+mn-ea"/>
                <a:cs typeface="+mn-cs"/>
              </a:rPr>
              <a:t>. Customers are overwhelmed by platform choices, security requirements, and now AI capabilities. The winning partners reduce that noise—streamlining environments, clarifying decisions, and making Microsoft cloud, security, and Copilot feel manageable. And importantly, they simplify internally too, so their own teams can deliver consistently.</a:t>
            </a:r>
          </a:p>
          <a:p>
            <a:pPr fontAlgn="t"/>
            <a:endParaRPr lang="en-AU" sz="1200" b="0" i="0" kern="1200">
              <a:solidFill>
                <a:schemeClr val="tx1"/>
              </a:solidFill>
              <a:effectLst/>
              <a:latin typeface="+mn-lt"/>
              <a:ea typeface="+mn-ea"/>
              <a:cs typeface="+mn-cs"/>
            </a:endParaRPr>
          </a:p>
          <a:p>
            <a:pPr fontAlgn="t"/>
            <a:r>
              <a:rPr lang="en-AU" sz="1200" b="0" i="0" kern="1200">
                <a:solidFill>
                  <a:schemeClr val="tx1"/>
                </a:solidFill>
                <a:effectLst/>
                <a:latin typeface="+mn-lt"/>
                <a:ea typeface="+mn-ea"/>
                <a:cs typeface="+mn-cs"/>
              </a:rPr>
              <a:t>Second, they </a:t>
            </a:r>
            <a:r>
              <a:rPr lang="en-AU" sz="1200" b="1" i="0" kern="1200">
                <a:solidFill>
                  <a:schemeClr val="tx1"/>
                </a:solidFill>
                <a:effectLst/>
                <a:latin typeface="+mn-lt"/>
                <a:ea typeface="+mn-ea"/>
                <a:cs typeface="+mn-cs"/>
              </a:rPr>
              <a:t>standardise</a:t>
            </a:r>
            <a:r>
              <a:rPr lang="en-AU" sz="1200" b="0" i="0" kern="1200">
                <a:solidFill>
                  <a:schemeClr val="tx1"/>
                </a:solidFill>
                <a:effectLst/>
                <a:latin typeface="+mn-lt"/>
                <a:ea typeface="+mn-ea"/>
                <a:cs typeface="+mn-cs"/>
              </a:rPr>
              <a:t>. The best-performing partners aren’t reinventing the wheel every time. They deliver CSP, Security, and AI outcomes the same way, every time—using repeatable frameworks, consistent delivery motions, and predefined success measures. Standardisation improves quality, reduces delivery cost, and accelerates time-to-value for customers.</a:t>
            </a:r>
          </a:p>
          <a:p>
            <a:pPr fontAlgn="t"/>
            <a:endParaRPr lang="en-AU" sz="1200" b="0" i="0" kern="1200">
              <a:solidFill>
                <a:schemeClr val="tx1"/>
              </a:solidFill>
              <a:effectLst/>
              <a:latin typeface="+mn-lt"/>
              <a:ea typeface="+mn-ea"/>
              <a:cs typeface="+mn-cs"/>
            </a:endParaRPr>
          </a:p>
          <a:p>
            <a:pPr fontAlgn="t"/>
            <a:r>
              <a:rPr lang="en-AU" sz="1200" b="0" i="0" kern="1200">
                <a:solidFill>
                  <a:schemeClr val="tx1"/>
                </a:solidFill>
                <a:effectLst/>
                <a:latin typeface="+mn-lt"/>
                <a:ea typeface="+mn-ea"/>
                <a:cs typeface="+mn-cs"/>
              </a:rPr>
              <a:t>And finally, they </a:t>
            </a:r>
            <a:r>
              <a:rPr lang="en-AU" sz="1200" b="1" i="0" kern="1200">
                <a:solidFill>
                  <a:schemeClr val="tx1"/>
                </a:solidFill>
                <a:effectLst/>
                <a:latin typeface="+mn-lt"/>
                <a:ea typeface="+mn-ea"/>
                <a:cs typeface="+mn-cs"/>
              </a:rPr>
              <a:t>productise</a:t>
            </a:r>
            <a:r>
              <a:rPr lang="en-AU" sz="1200" b="0" i="0" kern="1200">
                <a:solidFill>
                  <a:schemeClr val="tx1"/>
                </a:solidFill>
                <a:effectLst/>
                <a:latin typeface="+mn-lt"/>
                <a:ea typeface="+mn-ea"/>
                <a:cs typeface="+mn-cs"/>
              </a:rPr>
              <a:t>. Instead of selling hours or ad‑hoc services, they package their expertise into clear, outcome-led offers that align with key life‑cycle moments—renewals, onboarding, security uplift, AI readiness, and Copilot adoption. Productised offers make it easier for customers to buy, easier for partners to scale, and much easier to demonstrate value quickly.</a:t>
            </a:r>
          </a:p>
          <a:p>
            <a:endParaRPr lang="en-AU"/>
          </a:p>
          <a:p>
            <a:endParaRPr lang="en-AU"/>
          </a:p>
          <a:p>
            <a:r>
              <a:rPr lang="en-AU"/>
              <a:t>We’re actively trying to achieve all of these things within Dicker Data, and a great example of that is our Immersions Briefings. </a:t>
            </a:r>
          </a:p>
          <a:p>
            <a:r>
              <a:rPr lang="en-AU"/>
              <a:t>We cut out the noise and are focused on the top 3 opportunities across our collective customer base. </a:t>
            </a:r>
          </a:p>
          <a:p>
            <a:r>
              <a:rPr lang="en-AU"/>
              <a:t>We have Secure Productivity for the Biz Basic, or Biz Standard upsell to Biz Prem. </a:t>
            </a:r>
          </a:p>
          <a:p>
            <a:r>
              <a:rPr lang="en-AU"/>
              <a:t>We have Advanced Security, for Defender &amp; Purview add-ons for Biz Prem</a:t>
            </a:r>
          </a:p>
          <a:p>
            <a:r>
              <a:rPr lang="en-AU"/>
              <a:t>And we have the Copilot &amp; Agents Immersion briefing for Copilot Business attach to BP. </a:t>
            </a:r>
          </a:p>
          <a:p>
            <a:endParaRPr lang="en-AU"/>
          </a:p>
          <a:p>
            <a:r>
              <a:rPr lang="en-AU"/>
              <a:t>We’ve simplified to what is most important to our partners, we’ve standardised our approach to it, and we’ve turned them into weekly sessions that partners can invite their customers along to, to hopefully lead to repeatable outcome-led CSP opportunities for our partners. </a:t>
            </a:r>
          </a:p>
        </p:txBody>
      </p:sp>
      <p:sp>
        <p:nvSpPr>
          <p:cNvPr id="4" name="Slide Number Placeholder 3"/>
          <p:cNvSpPr>
            <a:spLocks noGrp="1"/>
          </p:cNvSpPr>
          <p:nvPr>
            <p:ph type="sldNum" sz="quarter" idx="5"/>
          </p:nvPr>
        </p:nvSpPr>
        <p:spPr/>
        <p:txBody>
          <a:bodyPr/>
          <a:lstStyle/>
          <a:p>
            <a:fld id="{4F444EDF-F110-4EA7-AA7D-AA8282B1D770}" type="slidenum">
              <a:rPr lang="en-AU" smtClean="0"/>
              <a:t>6</a:t>
            </a:fld>
            <a:endParaRPr lang="en-AU"/>
          </a:p>
        </p:txBody>
      </p:sp>
    </p:spTree>
    <p:extLst>
      <p:ext uri="{BB962C8B-B14F-4D97-AF65-F5344CB8AC3E}">
        <p14:creationId xmlns:p14="http://schemas.microsoft.com/office/powerpoint/2010/main" val="3528138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P2P - </a:t>
            </a:r>
          </a:p>
        </p:txBody>
      </p:sp>
      <p:sp>
        <p:nvSpPr>
          <p:cNvPr id="4" name="Slide Number Placeholder 3"/>
          <p:cNvSpPr>
            <a:spLocks noGrp="1"/>
          </p:cNvSpPr>
          <p:nvPr>
            <p:ph type="sldNum" sz="quarter" idx="5"/>
          </p:nvPr>
        </p:nvSpPr>
        <p:spPr/>
        <p:txBody>
          <a:bodyPr/>
          <a:lstStyle/>
          <a:p>
            <a:fld id="{4F444EDF-F110-4EA7-AA7D-AA8282B1D770}" type="slidenum">
              <a:rPr lang="en-AU" smtClean="0"/>
              <a:t>7</a:t>
            </a:fld>
            <a:endParaRPr lang="en-AU"/>
          </a:p>
        </p:txBody>
      </p:sp>
    </p:spTree>
    <p:extLst>
      <p:ext uri="{BB962C8B-B14F-4D97-AF65-F5344CB8AC3E}">
        <p14:creationId xmlns:p14="http://schemas.microsoft.com/office/powerpoint/2010/main" val="2301228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A1E9F-0886-4896-816A-551D996BB286}"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4332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F444EDF-F110-4EA7-AA7D-AA8282B1D770}" type="slidenum">
              <a:rPr lang="en-AU" smtClean="0"/>
              <a:t>16</a:t>
            </a:fld>
            <a:endParaRPr lang="en-AU"/>
          </a:p>
        </p:txBody>
      </p:sp>
    </p:spTree>
    <p:extLst>
      <p:ext uri="{BB962C8B-B14F-4D97-AF65-F5344CB8AC3E}">
        <p14:creationId xmlns:p14="http://schemas.microsoft.com/office/powerpoint/2010/main" val="1827813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24.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2.xml.rels><?xml version="1.0" encoding="UTF-8" standalone="yes"?>
<Relationships xmlns="http://schemas.openxmlformats.org/package/2006/relationships"><Relationship Id="rId3" Type="http://schemas.openxmlformats.org/officeDocument/2006/relationships/hyperlink" Target="https://www.dickerdata.com.au/microsoft" TargetMode="External"/><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Master" Target="../slideMasters/slideMaster3.xml"/><Relationship Id="rId4" Type="http://schemas.openxmlformats.org/officeDocument/2006/relationships/image" Target="../media/image24.svg"/></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svg"/></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24.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Master" Target="../slideMasters/slideMaster3.xml"/><Relationship Id="rId4" Type="http://schemas.openxmlformats.org/officeDocument/2006/relationships/image" Target="../media/image24.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47.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ickerdata.com.au/" TargetMode="External"/><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s://www.dickerdata.com.au/microsoft"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svg"/><Relationship Id="rId2" Type="http://schemas.openxmlformats.org/officeDocument/2006/relationships/image" Target="../media/image40.jpe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980" y="0"/>
            <a:ext cx="12158225" cy="6857999"/>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3206386"/>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10923"/>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2110902"/>
            <a:ext cx="5344218" cy="590159"/>
          </a:xfrm>
          <a:prstGeom prst="rect">
            <a:avLst/>
          </a:prstGeom>
        </p:spPr>
      </p:pic>
    </p:spTree>
    <p:extLst>
      <p:ext uri="{BB962C8B-B14F-4D97-AF65-F5344CB8AC3E}">
        <p14:creationId xmlns:p14="http://schemas.microsoft.com/office/powerpoint/2010/main" val="132069063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2DA21A75-289D-24FC-59C1-EEC71F5500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233" y="0"/>
            <a:ext cx="12158227" cy="6858000"/>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2587162"/>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icons and quot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C5479B1-21AA-D191-D880-3D454DF349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4" y="0"/>
            <a:ext cx="12158227" cy="6857999"/>
          </a:xfrm>
          <a:prstGeom prst="rect">
            <a:avLst/>
          </a:prstGeom>
        </p:spPr>
      </p:pic>
      <p:sp>
        <p:nvSpPr>
          <p:cNvPr id="25" name="Title">
            <a:extLst>
              <a:ext uri="{FF2B5EF4-FFF2-40B4-BE49-F238E27FC236}">
                <a16:creationId xmlns:a16="http://schemas.microsoft.com/office/drawing/2014/main" id="{9EB7DE5A-E121-8AA9-0456-6E3E15374A45}"/>
              </a:ext>
            </a:extLst>
          </p:cNvPr>
          <p:cNvSpPr>
            <a:spLocks noGrp="1"/>
          </p:cNvSpPr>
          <p:nvPr>
            <p:ph type="title" hasCustomPrompt="1"/>
          </p:nvPr>
        </p:nvSpPr>
        <p:spPr>
          <a:xfrm>
            <a:off x="515938" y="387047"/>
            <a:ext cx="8238448"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6" name="Text">
            <a:extLst>
              <a:ext uri="{FF2B5EF4-FFF2-40B4-BE49-F238E27FC236}">
                <a16:creationId xmlns:a16="http://schemas.microsoft.com/office/drawing/2014/main" id="{9E5B6606-9F86-DD82-C2EE-28F3C56F76EE}"/>
              </a:ext>
            </a:extLst>
          </p:cNvPr>
          <p:cNvSpPr>
            <a:spLocks noGrp="1"/>
          </p:cNvSpPr>
          <p:nvPr>
            <p:ph type="body" sz="quarter" idx="30" hasCustomPrompt="1"/>
          </p:nvPr>
        </p:nvSpPr>
        <p:spPr>
          <a:xfrm>
            <a:off x="1613901" y="1956631"/>
            <a:ext cx="2811600" cy="1662873"/>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a:extLst>
              <a:ext uri="{FF2B5EF4-FFF2-40B4-BE49-F238E27FC236}">
                <a16:creationId xmlns:a16="http://schemas.microsoft.com/office/drawing/2014/main" id="{CAAFAE21-0123-05F0-C82D-5E7312CC143E}"/>
              </a:ext>
            </a:extLst>
          </p:cNvPr>
          <p:cNvSpPr>
            <a:spLocks noGrp="1"/>
          </p:cNvSpPr>
          <p:nvPr>
            <p:ph type="body" sz="quarter" idx="32" hasCustomPrompt="1"/>
          </p:nvPr>
        </p:nvSpPr>
        <p:spPr>
          <a:xfrm>
            <a:off x="1613901" y="4223346"/>
            <a:ext cx="2811600" cy="1662872"/>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a:extLst>
              <a:ext uri="{FF2B5EF4-FFF2-40B4-BE49-F238E27FC236}">
                <a16:creationId xmlns:a16="http://schemas.microsoft.com/office/drawing/2014/main" id="{E27C41B4-9154-BA1E-EC3B-13BB6C87CBF6}"/>
              </a:ext>
            </a:extLst>
          </p:cNvPr>
          <p:cNvSpPr>
            <a:spLocks noGrp="1"/>
          </p:cNvSpPr>
          <p:nvPr>
            <p:ph type="body" sz="quarter" idx="44" hasCustomPrompt="1"/>
          </p:nvPr>
        </p:nvSpPr>
        <p:spPr>
          <a:xfrm>
            <a:off x="5971014" y="4223345"/>
            <a:ext cx="2811600" cy="1662871"/>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a:extLst>
              <a:ext uri="{FF2B5EF4-FFF2-40B4-BE49-F238E27FC236}">
                <a16:creationId xmlns:a16="http://schemas.microsoft.com/office/drawing/2014/main" id="{9BE178EE-7F12-0F73-AA81-ED34D2C5F22D}"/>
              </a:ext>
            </a:extLst>
          </p:cNvPr>
          <p:cNvSpPr>
            <a:spLocks noGrp="1"/>
          </p:cNvSpPr>
          <p:nvPr>
            <p:ph type="body" sz="quarter" idx="51" hasCustomPrompt="1"/>
          </p:nvPr>
        </p:nvSpPr>
        <p:spPr>
          <a:xfrm>
            <a:off x="5971014" y="1956632"/>
            <a:ext cx="2811600" cy="1662872"/>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Rectangle: Rounded Corners 29">
            <a:extLst>
              <a:ext uri="{FF2B5EF4-FFF2-40B4-BE49-F238E27FC236}">
                <a16:creationId xmlns:a16="http://schemas.microsoft.com/office/drawing/2014/main" id="{3DE4D539-999B-2E7F-1476-7F0A0DF983AE}"/>
              </a:ext>
            </a:extLst>
          </p:cNvPr>
          <p:cNvSpPr/>
          <p:nvPr userDrawn="1"/>
        </p:nvSpPr>
        <p:spPr>
          <a:xfrm>
            <a:off x="476494" y="1975161"/>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Icon1">
            <a:extLst>
              <a:ext uri="{FF2B5EF4-FFF2-40B4-BE49-F238E27FC236}">
                <a16:creationId xmlns:a16="http://schemas.microsoft.com/office/drawing/2014/main" id="{30939EFF-DB91-E4F9-D92C-35F2E9E01077}"/>
              </a:ext>
            </a:extLst>
          </p:cNvPr>
          <p:cNvSpPr>
            <a:spLocks noGrp="1" noChangeAspect="1"/>
          </p:cNvSpPr>
          <p:nvPr>
            <p:ph type="pic" sz="quarter" idx="10" hasCustomPrompt="1"/>
          </p:nvPr>
        </p:nvSpPr>
        <p:spPr>
          <a:xfrm>
            <a:off x="571491" y="207810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2" name="Rectangle: Rounded Corners 31">
            <a:extLst>
              <a:ext uri="{FF2B5EF4-FFF2-40B4-BE49-F238E27FC236}">
                <a16:creationId xmlns:a16="http://schemas.microsoft.com/office/drawing/2014/main" id="{309E1D0F-B3DB-AF60-BCA3-6C6C39710C7B}"/>
              </a:ext>
            </a:extLst>
          </p:cNvPr>
          <p:cNvSpPr/>
          <p:nvPr userDrawn="1"/>
        </p:nvSpPr>
        <p:spPr>
          <a:xfrm>
            <a:off x="476494" y="429141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Icon1">
            <a:extLst>
              <a:ext uri="{FF2B5EF4-FFF2-40B4-BE49-F238E27FC236}">
                <a16:creationId xmlns:a16="http://schemas.microsoft.com/office/drawing/2014/main" id="{F60550CF-4B60-19A4-924B-AC11DEE4C1FF}"/>
              </a:ext>
            </a:extLst>
          </p:cNvPr>
          <p:cNvSpPr>
            <a:spLocks noGrp="1" noChangeAspect="1"/>
          </p:cNvSpPr>
          <p:nvPr>
            <p:ph type="pic" sz="quarter" idx="52" hasCustomPrompt="1"/>
          </p:nvPr>
        </p:nvSpPr>
        <p:spPr>
          <a:xfrm>
            <a:off x="571491" y="439436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4" name="Rectangle: Rounded Corners 33">
            <a:extLst>
              <a:ext uri="{FF2B5EF4-FFF2-40B4-BE49-F238E27FC236}">
                <a16:creationId xmlns:a16="http://schemas.microsoft.com/office/drawing/2014/main" id="{F6AE0C65-22F4-EB02-5D50-D4E29EAA6220}"/>
              </a:ext>
            </a:extLst>
          </p:cNvPr>
          <p:cNvSpPr/>
          <p:nvPr userDrawn="1"/>
        </p:nvSpPr>
        <p:spPr>
          <a:xfrm>
            <a:off x="4853936" y="1975161"/>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Icon1">
            <a:extLst>
              <a:ext uri="{FF2B5EF4-FFF2-40B4-BE49-F238E27FC236}">
                <a16:creationId xmlns:a16="http://schemas.microsoft.com/office/drawing/2014/main" id="{78CC2A07-1CE0-43AD-55DC-AB0415B1FB82}"/>
              </a:ext>
            </a:extLst>
          </p:cNvPr>
          <p:cNvSpPr>
            <a:spLocks noGrp="1" noChangeAspect="1"/>
          </p:cNvSpPr>
          <p:nvPr>
            <p:ph type="pic" sz="quarter" idx="54" hasCustomPrompt="1"/>
          </p:nvPr>
        </p:nvSpPr>
        <p:spPr>
          <a:xfrm>
            <a:off x="4948933" y="207810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6" name="Rectangle: Rounded Corners 35">
            <a:extLst>
              <a:ext uri="{FF2B5EF4-FFF2-40B4-BE49-F238E27FC236}">
                <a16:creationId xmlns:a16="http://schemas.microsoft.com/office/drawing/2014/main" id="{F745E23C-109B-6774-9A0D-705FA210F4C4}"/>
              </a:ext>
            </a:extLst>
          </p:cNvPr>
          <p:cNvSpPr/>
          <p:nvPr userDrawn="1"/>
        </p:nvSpPr>
        <p:spPr>
          <a:xfrm>
            <a:off x="4853936" y="429141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Icon1">
            <a:extLst>
              <a:ext uri="{FF2B5EF4-FFF2-40B4-BE49-F238E27FC236}">
                <a16:creationId xmlns:a16="http://schemas.microsoft.com/office/drawing/2014/main" id="{5D799FBE-FA68-45B0-6DAE-E88EEF390633}"/>
              </a:ext>
            </a:extLst>
          </p:cNvPr>
          <p:cNvSpPr>
            <a:spLocks noGrp="1" noChangeAspect="1"/>
          </p:cNvSpPr>
          <p:nvPr>
            <p:ph type="pic" sz="quarter" idx="55" hasCustomPrompt="1"/>
          </p:nvPr>
        </p:nvSpPr>
        <p:spPr>
          <a:xfrm>
            <a:off x="4948933" y="439436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8" name="Rectangle: Rounded Corners 37">
            <a:extLst>
              <a:ext uri="{FF2B5EF4-FFF2-40B4-BE49-F238E27FC236}">
                <a16:creationId xmlns:a16="http://schemas.microsoft.com/office/drawing/2014/main" id="{64D2C658-86DA-4B75-647E-D1635F1A8CAB}"/>
              </a:ext>
            </a:extLst>
          </p:cNvPr>
          <p:cNvSpPr/>
          <p:nvPr userDrawn="1"/>
        </p:nvSpPr>
        <p:spPr>
          <a:xfrm>
            <a:off x="9190477" y="600383"/>
            <a:ext cx="2430032" cy="5354570"/>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9" name="Quote Mark - start">
            <a:extLst>
              <a:ext uri="{FF2B5EF4-FFF2-40B4-BE49-F238E27FC236}">
                <a16:creationId xmlns:a16="http://schemas.microsoft.com/office/drawing/2014/main" id="{E33C5E3E-9D86-8A52-9F7A-3AFCE297E23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0" name="Quote Mark - end">
            <a:extLst>
              <a:ext uri="{FF2B5EF4-FFF2-40B4-BE49-F238E27FC236}">
                <a16:creationId xmlns:a16="http://schemas.microsoft.com/office/drawing/2014/main" id="{D4E46888-3E0A-81EE-B175-F890A536651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41" name="Name">
            <a:extLst>
              <a:ext uri="{FF2B5EF4-FFF2-40B4-BE49-F238E27FC236}">
                <a16:creationId xmlns:a16="http://schemas.microsoft.com/office/drawing/2014/main" id="{C9B86005-E41B-AAC4-E906-C7B190BAD1B1}"/>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42" name="Text">
            <a:extLst>
              <a:ext uri="{FF2B5EF4-FFF2-40B4-BE49-F238E27FC236}">
                <a16:creationId xmlns:a16="http://schemas.microsoft.com/office/drawing/2014/main" id="{1A06CA21-C8D0-6C99-BE01-ECA5BB38A4AB}"/>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Tree>
    <p:extLst>
      <p:ext uri="{BB962C8B-B14F-4D97-AF65-F5344CB8AC3E}">
        <p14:creationId xmlns:p14="http://schemas.microsoft.com/office/powerpoint/2010/main" val="112511748"/>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8 icons and headings + break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8FFFF-55B3-EB8E-ACAB-56C51FABD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05449" y="3335963"/>
            <a:ext cx="7686551" cy="354328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7" name="Rectangle: Rounded Corners 46">
            <a:extLst>
              <a:ext uri="{FF2B5EF4-FFF2-40B4-BE49-F238E27FC236}">
                <a16:creationId xmlns:a16="http://schemas.microsoft.com/office/drawing/2014/main" id="{287A2AB9-0A38-C7C4-6AEE-AFBDC961447A}"/>
              </a:ext>
            </a:extLst>
          </p:cNvPr>
          <p:cNvSpPr/>
          <p:nvPr userDrawn="1"/>
        </p:nvSpPr>
        <p:spPr>
          <a:xfrm>
            <a:off x="8011798" y="600383"/>
            <a:ext cx="3576716"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1">
            <a:extLst>
              <a:ext uri="{FF2B5EF4-FFF2-40B4-BE49-F238E27FC236}">
                <a16:creationId xmlns:a16="http://schemas.microsoft.com/office/drawing/2014/main" id="{46F6F4C0-5348-5FDB-C495-1E866A8869ED}"/>
              </a:ext>
            </a:extLst>
          </p:cNvPr>
          <p:cNvSpPr>
            <a:spLocks noGrp="1"/>
          </p:cNvSpPr>
          <p:nvPr>
            <p:ph type="body" sz="quarter" idx="35" hasCustomPrompt="1"/>
          </p:nvPr>
        </p:nvSpPr>
        <p:spPr>
          <a:xfrm>
            <a:off x="8424152" y="1068129"/>
            <a:ext cx="2791839"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49" name="Text">
            <a:extLst>
              <a:ext uri="{FF2B5EF4-FFF2-40B4-BE49-F238E27FC236}">
                <a16:creationId xmlns:a16="http://schemas.microsoft.com/office/drawing/2014/main" id="{6E65ACB9-82BB-14A9-A67E-1B559F0B6F14}"/>
              </a:ext>
            </a:extLst>
          </p:cNvPr>
          <p:cNvSpPr>
            <a:spLocks noGrp="1"/>
          </p:cNvSpPr>
          <p:nvPr>
            <p:ph type="body" sz="quarter" idx="19" hasCustomPrompt="1"/>
          </p:nvPr>
        </p:nvSpPr>
        <p:spPr>
          <a:xfrm>
            <a:off x="8424152" y="1941897"/>
            <a:ext cx="2791838" cy="4079524"/>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5650589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10 icons and heading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1F28C4-A04B-3BD6-2BC3-C100BF5A2C65}"/>
              </a:ext>
            </a:extLst>
          </p:cNvPr>
          <p:cNvPicPr>
            <a:picLocks noChangeAspect="1"/>
          </p:cNvPicPr>
          <p:nvPr userDrawn="1"/>
        </p:nvPicPr>
        <p:blipFill>
          <a:blip r:embed="rId2"/>
          <a:stretch>
            <a:fillRect/>
          </a:stretch>
        </p:blipFill>
        <p:spPr>
          <a:xfrm>
            <a:off x="0" y="0"/>
            <a:ext cx="12192000" cy="3589361"/>
          </a:xfrm>
          <a:prstGeom prst="rect">
            <a:avLst/>
          </a:prstGeom>
        </p:spPr>
      </p:pic>
      <p:pic>
        <p:nvPicPr>
          <p:cNvPr id="22" name="Picture 21">
            <a:extLst>
              <a:ext uri="{FF2B5EF4-FFF2-40B4-BE49-F238E27FC236}">
                <a16:creationId xmlns:a16="http://schemas.microsoft.com/office/drawing/2014/main" id="{DD5B985C-B1E5-2E4C-977F-B9FAA37321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296" y="0"/>
            <a:ext cx="12158227"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Text4">
            <a:extLst>
              <a:ext uri="{FF2B5EF4-FFF2-40B4-BE49-F238E27FC236}">
                <a16:creationId xmlns:a16="http://schemas.microsoft.com/office/drawing/2014/main" id="{F9A00EFF-6270-FFA7-6594-8C171E7F12E8}"/>
              </a:ext>
            </a:extLst>
          </p:cNvPr>
          <p:cNvSpPr>
            <a:spLocks noGrp="1"/>
          </p:cNvSpPr>
          <p:nvPr>
            <p:ph type="body" sz="quarter" idx="35" hasCustomPrompt="1"/>
          </p:nvPr>
        </p:nvSpPr>
        <p:spPr>
          <a:xfrm>
            <a:off x="7474293"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9" name="Text8">
            <a:extLst>
              <a:ext uri="{FF2B5EF4-FFF2-40B4-BE49-F238E27FC236}">
                <a16:creationId xmlns:a16="http://schemas.microsoft.com/office/drawing/2014/main" id="{DCFC07B2-033F-033E-6AE0-662ED2A60040}"/>
              </a:ext>
            </a:extLst>
          </p:cNvPr>
          <p:cNvSpPr>
            <a:spLocks noGrp="1"/>
          </p:cNvSpPr>
          <p:nvPr>
            <p:ph type="body" sz="quarter" idx="36" hasCustomPrompt="1"/>
          </p:nvPr>
        </p:nvSpPr>
        <p:spPr>
          <a:xfrm>
            <a:off x="7474293"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Rectangle: Rounded Corners 9">
            <a:extLst>
              <a:ext uri="{FF2B5EF4-FFF2-40B4-BE49-F238E27FC236}">
                <a16:creationId xmlns:a16="http://schemas.microsoft.com/office/drawing/2014/main" id="{485F77EB-66A5-8380-60B6-899ACDA81BE0}"/>
              </a:ext>
            </a:extLst>
          </p:cNvPr>
          <p:cNvSpPr/>
          <p:nvPr userDrawn="1"/>
        </p:nvSpPr>
        <p:spPr>
          <a:xfrm>
            <a:off x="7730848"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con1">
            <a:extLst>
              <a:ext uri="{FF2B5EF4-FFF2-40B4-BE49-F238E27FC236}">
                <a16:creationId xmlns:a16="http://schemas.microsoft.com/office/drawing/2014/main" id="{E013379C-D48E-52AD-4315-7C5A7673D745}"/>
              </a:ext>
            </a:extLst>
          </p:cNvPr>
          <p:cNvSpPr>
            <a:spLocks noGrp="1" noChangeAspect="1"/>
          </p:cNvSpPr>
          <p:nvPr>
            <p:ph type="pic" sz="quarter" idx="37" hasCustomPrompt="1"/>
          </p:nvPr>
        </p:nvSpPr>
        <p:spPr>
          <a:xfrm>
            <a:off x="782584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2" name="Rectangle: Rounded Corners 11">
            <a:extLst>
              <a:ext uri="{FF2B5EF4-FFF2-40B4-BE49-F238E27FC236}">
                <a16:creationId xmlns:a16="http://schemas.microsoft.com/office/drawing/2014/main" id="{22887E74-8274-D1FC-3F63-D27E2569ABD3}"/>
              </a:ext>
            </a:extLst>
          </p:cNvPr>
          <p:cNvSpPr/>
          <p:nvPr userDrawn="1"/>
        </p:nvSpPr>
        <p:spPr>
          <a:xfrm>
            <a:off x="7730848"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B225E9D6-E1A5-D4CE-A396-7951D88633FA}"/>
              </a:ext>
            </a:extLst>
          </p:cNvPr>
          <p:cNvSpPr>
            <a:spLocks noGrp="1" noChangeAspect="1"/>
          </p:cNvSpPr>
          <p:nvPr>
            <p:ph type="pic" sz="quarter" idx="38" hasCustomPrompt="1"/>
          </p:nvPr>
        </p:nvSpPr>
        <p:spPr>
          <a:xfrm>
            <a:off x="782584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2825995794"/>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images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3924DD-E10C-B92C-3D67-F5E58636616D}"/>
              </a:ext>
            </a:extLst>
          </p:cNvPr>
          <p:cNvSpPr/>
          <p:nvPr userDrawn="1"/>
        </p:nvSpPr>
        <p:spPr>
          <a:xfrm rot="10800000">
            <a:off x="0" y="2639832"/>
            <a:ext cx="12192000" cy="4218167"/>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70F810E8-14A8-0BE1-8128-9AC9CFD2C8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257" y="790"/>
            <a:ext cx="12155425" cy="6856419"/>
          </a:xfrm>
          <a:prstGeom prst="rect">
            <a:avLst/>
          </a:prstGeom>
        </p:spPr>
      </p:pic>
      <p:sp>
        <p:nvSpPr>
          <p:cNvPr id="9" name="Title">
            <a:extLst>
              <a:ext uri="{FF2B5EF4-FFF2-40B4-BE49-F238E27FC236}">
                <a16:creationId xmlns:a16="http://schemas.microsoft.com/office/drawing/2014/main" id="{D01E309F-B498-EC5A-0C24-F10C1FA62275}"/>
              </a:ext>
            </a:extLst>
          </p:cNvPr>
          <p:cNvSpPr>
            <a:spLocks noGrp="1"/>
          </p:cNvSpPr>
          <p:nvPr>
            <p:ph type="title" hasCustomPrompt="1"/>
          </p:nvPr>
        </p:nvSpPr>
        <p:spPr>
          <a:xfrm>
            <a:off x="522504" y="387047"/>
            <a:ext cx="11153559" cy="896265"/>
          </a:xfrm>
          <a:prstGeom prst="rect">
            <a:avLst/>
          </a:prstGeom>
        </p:spPr>
        <p:txBody>
          <a:bodyPr vert="horz" lIns="0" tIns="0" rIns="0" bIns="0" rtlCol="0" anchor="b">
            <a:noAutofit/>
          </a:bodyPr>
          <a:lstStyle>
            <a:lvl1pPr algn="ctr">
              <a:lnSpc>
                <a:spcPts val="3000"/>
              </a:lnSpc>
              <a:defRPr sz="3000"/>
            </a:lvl1pPr>
          </a:lstStyle>
          <a:p>
            <a:r>
              <a:rPr lang="en-US"/>
              <a:t>Click To </a:t>
            </a:r>
            <a:br>
              <a:rPr lang="en-US"/>
            </a:br>
            <a:r>
              <a:rPr lang="en-US"/>
              <a:t>Edit Title</a:t>
            </a:r>
            <a:endParaRPr lang="en-AU"/>
          </a:p>
        </p:txBody>
      </p:sp>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522503"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804237"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882054"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30693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58866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666481"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10035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38208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459901"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62033765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A100A-4322-5093-6CEC-EA5E45A80B44}"/>
              </a:ext>
            </a:extLst>
          </p:cNvPr>
          <p:cNvPicPr>
            <a:picLocks noChangeAspect="1"/>
          </p:cNvPicPr>
          <p:nvPr userDrawn="1"/>
        </p:nvPicPr>
        <p:blipFill>
          <a:blip r:embed="rId2"/>
          <a:stretch>
            <a:fillRect/>
          </a:stretch>
        </p:blipFill>
        <p:spPr>
          <a:xfrm>
            <a:off x="1683238" y="0"/>
            <a:ext cx="10504122" cy="5926347"/>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929496"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2">
            <a:extLst>
              <a:ext uri="{FF2B5EF4-FFF2-40B4-BE49-F238E27FC236}">
                <a16:creationId xmlns:a16="http://schemas.microsoft.com/office/drawing/2014/main" id="{E0FFE314-FEDA-B15A-C9E0-8F5F9F1D95FE}"/>
              </a:ext>
            </a:extLst>
          </p:cNvPr>
          <p:cNvSpPr>
            <a:spLocks noGrp="1"/>
          </p:cNvSpPr>
          <p:nvPr>
            <p:ph type="body" sz="quarter" idx="21" hasCustomPrompt="1"/>
          </p:nvPr>
        </p:nvSpPr>
        <p:spPr>
          <a:xfrm>
            <a:off x="3560702"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3" name="Text3">
            <a:extLst>
              <a:ext uri="{FF2B5EF4-FFF2-40B4-BE49-F238E27FC236}">
                <a16:creationId xmlns:a16="http://schemas.microsoft.com/office/drawing/2014/main" id="{125B23F1-9AC6-9E1E-A95A-39AC4E8DECB9}"/>
              </a:ext>
            </a:extLst>
          </p:cNvPr>
          <p:cNvSpPr>
            <a:spLocks noGrp="1"/>
          </p:cNvSpPr>
          <p:nvPr>
            <p:ph type="body" sz="quarter" idx="23" hasCustomPrompt="1"/>
          </p:nvPr>
        </p:nvSpPr>
        <p:spPr>
          <a:xfrm>
            <a:off x="6096014"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Text4">
            <a:extLst>
              <a:ext uri="{FF2B5EF4-FFF2-40B4-BE49-F238E27FC236}">
                <a16:creationId xmlns:a16="http://schemas.microsoft.com/office/drawing/2014/main" id="{FBC77BFD-0B00-8388-2DF7-BFF40A2A1683}"/>
              </a:ext>
            </a:extLst>
          </p:cNvPr>
          <p:cNvSpPr>
            <a:spLocks noGrp="1"/>
          </p:cNvSpPr>
          <p:nvPr>
            <p:ph type="body" sz="quarter" idx="25" hasCustomPrompt="1"/>
          </p:nvPr>
        </p:nvSpPr>
        <p:spPr>
          <a:xfrm>
            <a:off x="8738331"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D5DC0621-7847-B0A6-BCFB-4BEE64D1C380}"/>
              </a:ext>
            </a:extLst>
          </p:cNvPr>
          <p:cNvSpPr>
            <a:spLocks noGrp="1"/>
          </p:cNvSpPr>
          <p:nvPr>
            <p:ph type="pic" sz="quarter" idx="27" hasCustomPrompt="1"/>
          </p:nvPr>
        </p:nvSpPr>
        <p:spPr>
          <a:xfrm>
            <a:off x="710121"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2123F8E5-ADC8-D868-9E4A-9FDC158527BC}"/>
              </a:ext>
            </a:extLst>
          </p:cNvPr>
          <p:cNvSpPr>
            <a:spLocks noGrp="1"/>
          </p:cNvSpPr>
          <p:nvPr>
            <p:ph type="pic" sz="quarter" idx="28" hasCustomPrompt="1"/>
          </p:nvPr>
        </p:nvSpPr>
        <p:spPr>
          <a:xfrm>
            <a:off x="331875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6D399A2B-6BE6-DD63-A149-2823EF96560F}"/>
              </a:ext>
            </a:extLst>
          </p:cNvPr>
          <p:cNvSpPr>
            <a:spLocks noGrp="1"/>
          </p:cNvSpPr>
          <p:nvPr>
            <p:ph type="pic" sz="quarter" idx="29" hasCustomPrompt="1"/>
          </p:nvPr>
        </p:nvSpPr>
        <p:spPr>
          <a:xfrm>
            <a:off x="5909322"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FDDB2D19-5315-B23B-16DA-34252599B6EC}"/>
              </a:ext>
            </a:extLst>
          </p:cNvPr>
          <p:cNvSpPr>
            <a:spLocks noGrp="1"/>
          </p:cNvSpPr>
          <p:nvPr>
            <p:ph type="pic" sz="quarter" idx="30" hasCustomPrompt="1"/>
          </p:nvPr>
        </p:nvSpPr>
        <p:spPr>
          <a:xfrm>
            <a:off x="849988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53859591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4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BEAA-D383-F9D3-3637-CBB82DBE5F40}"/>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Rectangle: Rounded Corners 3">
            <a:extLst>
              <a:ext uri="{FF2B5EF4-FFF2-40B4-BE49-F238E27FC236}">
                <a16:creationId xmlns:a16="http://schemas.microsoft.com/office/drawing/2014/main" id="{F50182ED-5BA7-E0D0-3EEA-63445CD5217D}"/>
              </a:ext>
            </a:extLst>
          </p:cNvPr>
          <p:cNvSpPr/>
          <p:nvPr userDrawn="1"/>
        </p:nvSpPr>
        <p:spPr>
          <a:xfrm>
            <a:off x="51593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1">
            <a:extLst>
              <a:ext uri="{FF2B5EF4-FFF2-40B4-BE49-F238E27FC236}">
                <a16:creationId xmlns:a16="http://schemas.microsoft.com/office/drawing/2014/main" id="{9BCF8255-8134-650E-424D-35AF0186FAFC}"/>
              </a:ext>
            </a:extLst>
          </p:cNvPr>
          <p:cNvSpPr>
            <a:spLocks noGrp="1"/>
          </p:cNvSpPr>
          <p:nvPr>
            <p:ph type="body" sz="quarter" idx="11" hasCustomPrompt="1"/>
          </p:nvPr>
        </p:nvSpPr>
        <p:spPr>
          <a:xfrm>
            <a:off x="73930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91801E0F-18E1-6AEB-E0AC-655B026EA800}"/>
              </a:ext>
            </a:extLst>
          </p:cNvPr>
          <p:cNvSpPr>
            <a:spLocks noGrp="1"/>
          </p:cNvSpPr>
          <p:nvPr>
            <p:ph type="pic" sz="quarter" idx="27" hasCustomPrompt="1"/>
          </p:nvPr>
        </p:nvSpPr>
        <p:spPr>
          <a:xfrm>
            <a:off x="85603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Rectangle: Rounded Corners 8">
            <a:extLst>
              <a:ext uri="{FF2B5EF4-FFF2-40B4-BE49-F238E27FC236}">
                <a16:creationId xmlns:a16="http://schemas.microsoft.com/office/drawing/2014/main" id="{A4C84960-1FE0-C00E-ABB7-F2DF702EDEF3}"/>
              </a:ext>
            </a:extLst>
          </p:cNvPr>
          <p:cNvSpPr/>
          <p:nvPr userDrawn="1"/>
        </p:nvSpPr>
        <p:spPr>
          <a:xfrm>
            <a:off x="3414784"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1">
            <a:extLst>
              <a:ext uri="{FF2B5EF4-FFF2-40B4-BE49-F238E27FC236}">
                <a16:creationId xmlns:a16="http://schemas.microsoft.com/office/drawing/2014/main" id="{DE9A511C-4BC9-58CD-A005-0047AE32DD77}"/>
              </a:ext>
            </a:extLst>
          </p:cNvPr>
          <p:cNvSpPr>
            <a:spLocks noGrp="1"/>
          </p:cNvSpPr>
          <p:nvPr>
            <p:ph type="body" sz="quarter" idx="28" hasCustomPrompt="1"/>
          </p:nvPr>
        </p:nvSpPr>
        <p:spPr>
          <a:xfrm>
            <a:off x="3638150"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4" name="Iphone Image">
            <a:extLst>
              <a:ext uri="{FF2B5EF4-FFF2-40B4-BE49-F238E27FC236}">
                <a16:creationId xmlns:a16="http://schemas.microsoft.com/office/drawing/2014/main" id="{45344692-ABE1-8671-0624-CA90B86313DA}"/>
              </a:ext>
            </a:extLst>
          </p:cNvPr>
          <p:cNvSpPr>
            <a:spLocks noGrp="1"/>
          </p:cNvSpPr>
          <p:nvPr>
            <p:ph type="pic" sz="quarter" idx="29" hasCustomPrompt="1"/>
          </p:nvPr>
        </p:nvSpPr>
        <p:spPr>
          <a:xfrm>
            <a:off x="3754879"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Rectangle: Rounded Corners 14">
            <a:extLst>
              <a:ext uri="{FF2B5EF4-FFF2-40B4-BE49-F238E27FC236}">
                <a16:creationId xmlns:a16="http://schemas.microsoft.com/office/drawing/2014/main" id="{F8776823-2223-606C-72F5-8983B858C4E6}"/>
              </a:ext>
            </a:extLst>
          </p:cNvPr>
          <p:cNvSpPr/>
          <p:nvPr userDrawn="1"/>
        </p:nvSpPr>
        <p:spPr>
          <a:xfrm>
            <a:off x="6291462"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1">
            <a:extLst>
              <a:ext uri="{FF2B5EF4-FFF2-40B4-BE49-F238E27FC236}">
                <a16:creationId xmlns:a16="http://schemas.microsoft.com/office/drawing/2014/main" id="{86FE6E59-C101-5B99-721E-F93FD1FFA7D9}"/>
              </a:ext>
            </a:extLst>
          </p:cNvPr>
          <p:cNvSpPr>
            <a:spLocks noGrp="1"/>
          </p:cNvSpPr>
          <p:nvPr>
            <p:ph type="body" sz="quarter" idx="30" hasCustomPrompt="1"/>
          </p:nvPr>
        </p:nvSpPr>
        <p:spPr>
          <a:xfrm>
            <a:off x="6514828"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Iphone Image">
            <a:extLst>
              <a:ext uri="{FF2B5EF4-FFF2-40B4-BE49-F238E27FC236}">
                <a16:creationId xmlns:a16="http://schemas.microsoft.com/office/drawing/2014/main" id="{639390C8-5556-C864-54FA-BC63DC43BE9B}"/>
              </a:ext>
            </a:extLst>
          </p:cNvPr>
          <p:cNvSpPr>
            <a:spLocks noGrp="1"/>
          </p:cNvSpPr>
          <p:nvPr>
            <p:ph type="pic" sz="quarter" idx="31" hasCustomPrompt="1"/>
          </p:nvPr>
        </p:nvSpPr>
        <p:spPr>
          <a:xfrm>
            <a:off x="6631557"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BE5BE502-4B15-B453-DCDD-BAE57BEF425D}"/>
              </a:ext>
            </a:extLst>
          </p:cNvPr>
          <p:cNvSpPr/>
          <p:nvPr userDrawn="1"/>
        </p:nvSpPr>
        <p:spPr>
          <a:xfrm>
            <a:off x="915840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F218619C-FEDF-D298-F124-8565E2D34F35}"/>
              </a:ext>
            </a:extLst>
          </p:cNvPr>
          <p:cNvSpPr>
            <a:spLocks noGrp="1"/>
          </p:cNvSpPr>
          <p:nvPr>
            <p:ph type="body" sz="quarter" idx="32" hasCustomPrompt="1"/>
          </p:nvPr>
        </p:nvSpPr>
        <p:spPr>
          <a:xfrm>
            <a:off x="938177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Iphone Image">
            <a:extLst>
              <a:ext uri="{FF2B5EF4-FFF2-40B4-BE49-F238E27FC236}">
                <a16:creationId xmlns:a16="http://schemas.microsoft.com/office/drawing/2014/main" id="{F6F1E573-DAE1-03DD-35CC-EC8C94BAA4C1}"/>
              </a:ext>
            </a:extLst>
          </p:cNvPr>
          <p:cNvSpPr>
            <a:spLocks noGrp="1"/>
          </p:cNvSpPr>
          <p:nvPr>
            <p:ph type="pic" sz="quarter" idx="33" hasCustomPrompt="1"/>
          </p:nvPr>
        </p:nvSpPr>
        <p:spPr>
          <a:xfrm>
            <a:off x="949850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524915259"/>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06529-4FB6-A60E-C44F-D259D306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5516" y="520"/>
            <a:ext cx="11208674" cy="6322392"/>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27983"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736745"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745507"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754269"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763032"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 6">
            <a:extLst>
              <a:ext uri="{FF2B5EF4-FFF2-40B4-BE49-F238E27FC236}">
                <a16:creationId xmlns:a16="http://schemas.microsoft.com/office/drawing/2014/main" id="{2E6F6BAB-E56E-7C5C-2A81-B3AE0E7DA08C}"/>
              </a:ext>
            </a:extLst>
          </p:cNvPr>
          <p:cNvSpPr>
            <a:spLocks noGrp="1"/>
          </p:cNvSpPr>
          <p:nvPr>
            <p:ph type="body" sz="quarter" idx="29" hasCustomPrompt="1"/>
          </p:nvPr>
        </p:nvSpPr>
        <p:spPr>
          <a:xfrm>
            <a:off x="727983"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8" name="Text 7">
            <a:extLst>
              <a:ext uri="{FF2B5EF4-FFF2-40B4-BE49-F238E27FC236}">
                <a16:creationId xmlns:a16="http://schemas.microsoft.com/office/drawing/2014/main" id="{FFCEFC1E-16F4-B409-13AB-3584C3C77ABD}"/>
              </a:ext>
            </a:extLst>
          </p:cNvPr>
          <p:cNvSpPr>
            <a:spLocks noGrp="1"/>
          </p:cNvSpPr>
          <p:nvPr>
            <p:ph type="body" sz="quarter" idx="31" hasCustomPrompt="1"/>
          </p:nvPr>
        </p:nvSpPr>
        <p:spPr>
          <a:xfrm>
            <a:off x="2736745"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0" name="Text 8">
            <a:extLst>
              <a:ext uri="{FF2B5EF4-FFF2-40B4-BE49-F238E27FC236}">
                <a16:creationId xmlns:a16="http://schemas.microsoft.com/office/drawing/2014/main" id="{6DDD62DF-978F-9A79-D584-1E75046FF719}"/>
              </a:ext>
            </a:extLst>
          </p:cNvPr>
          <p:cNvSpPr>
            <a:spLocks noGrp="1"/>
          </p:cNvSpPr>
          <p:nvPr>
            <p:ph type="body" sz="quarter" idx="33" hasCustomPrompt="1"/>
          </p:nvPr>
        </p:nvSpPr>
        <p:spPr>
          <a:xfrm>
            <a:off x="4745507"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2" name="Text 9">
            <a:extLst>
              <a:ext uri="{FF2B5EF4-FFF2-40B4-BE49-F238E27FC236}">
                <a16:creationId xmlns:a16="http://schemas.microsoft.com/office/drawing/2014/main" id="{672C8863-8C52-5386-427A-4090524C114E}"/>
              </a:ext>
            </a:extLst>
          </p:cNvPr>
          <p:cNvSpPr>
            <a:spLocks noGrp="1"/>
          </p:cNvSpPr>
          <p:nvPr>
            <p:ph type="body" sz="quarter" idx="35" hasCustomPrompt="1"/>
          </p:nvPr>
        </p:nvSpPr>
        <p:spPr>
          <a:xfrm>
            <a:off x="6754269"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4" name="Text 10">
            <a:extLst>
              <a:ext uri="{FF2B5EF4-FFF2-40B4-BE49-F238E27FC236}">
                <a16:creationId xmlns:a16="http://schemas.microsoft.com/office/drawing/2014/main" id="{3F582982-A7EE-BFB6-9422-09FCED824176}"/>
              </a:ext>
            </a:extLst>
          </p:cNvPr>
          <p:cNvSpPr>
            <a:spLocks noGrp="1"/>
          </p:cNvSpPr>
          <p:nvPr>
            <p:ph type="body" sz="quarter" idx="37" hasCustomPrompt="1"/>
          </p:nvPr>
        </p:nvSpPr>
        <p:spPr>
          <a:xfrm>
            <a:off x="8763032"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AA9E456-262D-67D9-9185-0AE77A933932}"/>
              </a:ext>
            </a:extLst>
          </p:cNvPr>
          <p:cNvSpPr>
            <a:spLocks noGrp="1"/>
          </p:cNvSpPr>
          <p:nvPr>
            <p:ph type="title" hasCustomPrompt="1"/>
          </p:nvPr>
        </p:nvSpPr>
        <p:spPr>
          <a:xfrm>
            <a:off x="61978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19782"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623680"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647034"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66065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65482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2BF362EE-FCF9-B488-9FCF-2ADFEE45634A}"/>
              </a:ext>
            </a:extLst>
          </p:cNvPr>
          <p:cNvSpPr>
            <a:spLocks noGrp="1"/>
          </p:cNvSpPr>
          <p:nvPr>
            <p:ph type="pic" sz="quarter" idx="43" hasCustomPrompt="1"/>
          </p:nvPr>
        </p:nvSpPr>
        <p:spPr>
          <a:xfrm>
            <a:off x="619782"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Iphone Image">
            <a:extLst>
              <a:ext uri="{FF2B5EF4-FFF2-40B4-BE49-F238E27FC236}">
                <a16:creationId xmlns:a16="http://schemas.microsoft.com/office/drawing/2014/main" id="{4F5A0AB6-CF80-A947-8113-04DBB5B0FD69}"/>
              </a:ext>
            </a:extLst>
          </p:cNvPr>
          <p:cNvSpPr>
            <a:spLocks noGrp="1"/>
          </p:cNvSpPr>
          <p:nvPr>
            <p:ph type="pic" sz="quarter" idx="44" hasCustomPrompt="1"/>
          </p:nvPr>
        </p:nvSpPr>
        <p:spPr>
          <a:xfrm>
            <a:off x="2623680"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Iphone Image">
            <a:extLst>
              <a:ext uri="{FF2B5EF4-FFF2-40B4-BE49-F238E27FC236}">
                <a16:creationId xmlns:a16="http://schemas.microsoft.com/office/drawing/2014/main" id="{688DF778-E3B1-4187-5E38-BEFAB3D75D1D}"/>
              </a:ext>
            </a:extLst>
          </p:cNvPr>
          <p:cNvSpPr>
            <a:spLocks noGrp="1"/>
          </p:cNvSpPr>
          <p:nvPr>
            <p:ph type="pic" sz="quarter" idx="45" hasCustomPrompt="1"/>
          </p:nvPr>
        </p:nvSpPr>
        <p:spPr>
          <a:xfrm>
            <a:off x="4647034"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7" name="Iphone Image">
            <a:extLst>
              <a:ext uri="{FF2B5EF4-FFF2-40B4-BE49-F238E27FC236}">
                <a16:creationId xmlns:a16="http://schemas.microsoft.com/office/drawing/2014/main" id="{F44A7EE3-C2CA-216D-289B-42642C442C89}"/>
              </a:ext>
            </a:extLst>
          </p:cNvPr>
          <p:cNvSpPr>
            <a:spLocks noGrp="1"/>
          </p:cNvSpPr>
          <p:nvPr>
            <p:ph type="pic" sz="quarter" idx="46" hasCustomPrompt="1"/>
          </p:nvPr>
        </p:nvSpPr>
        <p:spPr>
          <a:xfrm>
            <a:off x="666065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Iphone Image">
            <a:extLst>
              <a:ext uri="{FF2B5EF4-FFF2-40B4-BE49-F238E27FC236}">
                <a16:creationId xmlns:a16="http://schemas.microsoft.com/office/drawing/2014/main" id="{A8D3AE93-EAD2-5661-9EB5-E58C6E2ADEF8}"/>
              </a:ext>
            </a:extLst>
          </p:cNvPr>
          <p:cNvSpPr>
            <a:spLocks noGrp="1"/>
          </p:cNvSpPr>
          <p:nvPr>
            <p:ph type="pic" sz="quarter" idx="47" hasCustomPrompt="1"/>
          </p:nvPr>
        </p:nvSpPr>
        <p:spPr>
          <a:xfrm>
            <a:off x="865482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13329072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bg1"/>
        </a:solidFill>
        <a:effectLst/>
      </p:bgPr>
    </p:bg>
    <p:spTree>
      <p:nvGrpSpPr>
        <p:cNvPr id="1" name=""/>
        <p:cNvGrpSpPr/>
        <p:nvPr/>
      </p:nvGrpSpPr>
      <p:grpSpPr>
        <a:xfrm>
          <a:off x="0" y="0"/>
          <a:ext cx="0" cy="0"/>
          <a:chOff x="0" y="0"/>
          <a:chExt cx="0" cy="0"/>
        </a:xfrm>
      </p:grpSpPr>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610668"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9" name="Text 2">
            <a:extLst>
              <a:ext uri="{FF2B5EF4-FFF2-40B4-BE49-F238E27FC236}">
                <a16:creationId xmlns:a16="http://schemas.microsoft.com/office/drawing/2014/main" id="{77F9A59C-555C-316F-40B0-2FBDDF3AEDFD}"/>
              </a:ext>
            </a:extLst>
          </p:cNvPr>
          <p:cNvSpPr>
            <a:spLocks noGrp="1"/>
          </p:cNvSpPr>
          <p:nvPr>
            <p:ph type="body" sz="quarter" idx="31" hasCustomPrompt="1"/>
          </p:nvPr>
        </p:nvSpPr>
        <p:spPr>
          <a:xfrm>
            <a:off x="2753707"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1" name="Text 3">
            <a:extLst>
              <a:ext uri="{FF2B5EF4-FFF2-40B4-BE49-F238E27FC236}">
                <a16:creationId xmlns:a16="http://schemas.microsoft.com/office/drawing/2014/main" id="{231A6109-C70B-6398-6C4B-C55BD8E2BA35}"/>
              </a:ext>
            </a:extLst>
          </p:cNvPr>
          <p:cNvSpPr>
            <a:spLocks noGrp="1"/>
          </p:cNvSpPr>
          <p:nvPr>
            <p:ph type="body" sz="quarter" idx="33" hasCustomPrompt="1"/>
          </p:nvPr>
        </p:nvSpPr>
        <p:spPr>
          <a:xfrm>
            <a:off x="4896746"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3" name="Text 4">
            <a:extLst>
              <a:ext uri="{FF2B5EF4-FFF2-40B4-BE49-F238E27FC236}">
                <a16:creationId xmlns:a16="http://schemas.microsoft.com/office/drawing/2014/main" id="{55EB5B8E-D941-D02E-7444-EE2F4FA6FF63}"/>
              </a:ext>
            </a:extLst>
          </p:cNvPr>
          <p:cNvSpPr>
            <a:spLocks noGrp="1"/>
          </p:cNvSpPr>
          <p:nvPr>
            <p:ph type="body" sz="quarter" idx="35" hasCustomPrompt="1"/>
          </p:nvPr>
        </p:nvSpPr>
        <p:spPr>
          <a:xfrm>
            <a:off x="7039784"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5" name="Text 5">
            <a:extLst>
              <a:ext uri="{FF2B5EF4-FFF2-40B4-BE49-F238E27FC236}">
                <a16:creationId xmlns:a16="http://schemas.microsoft.com/office/drawing/2014/main" id="{F39883CB-DB0E-3DBC-4926-3A475693B55E}"/>
              </a:ext>
            </a:extLst>
          </p:cNvPr>
          <p:cNvSpPr>
            <a:spLocks noGrp="1"/>
          </p:cNvSpPr>
          <p:nvPr>
            <p:ph type="body" sz="quarter" idx="37" hasCustomPrompt="1"/>
          </p:nvPr>
        </p:nvSpPr>
        <p:spPr>
          <a:xfrm>
            <a:off x="610668"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7" name="Text 6">
            <a:extLst>
              <a:ext uri="{FF2B5EF4-FFF2-40B4-BE49-F238E27FC236}">
                <a16:creationId xmlns:a16="http://schemas.microsoft.com/office/drawing/2014/main" id="{BCBA9F54-BC64-6118-4793-EDEDD85C1CB7}"/>
              </a:ext>
            </a:extLst>
          </p:cNvPr>
          <p:cNvSpPr>
            <a:spLocks noGrp="1"/>
          </p:cNvSpPr>
          <p:nvPr>
            <p:ph type="body" sz="quarter" idx="39" hasCustomPrompt="1"/>
          </p:nvPr>
        </p:nvSpPr>
        <p:spPr>
          <a:xfrm>
            <a:off x="2753707"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9" name="Text 7">
            <a:extLst>
              <a:ext uri="{FF2B5EF4-FFF2-40B4-BE49-F238E27FC236}">
                <a16:creationId xmlns:a16="http://schemas.microsoft.com/office/drawing/2014/main" id="{7C506F81-2B83-C0B0-B679-C2A30C7AA51E}"/>
              </a:ext>
            </a:extLst>
          </p:cNvPr>
          <p:cNvSpPr>
            <a:spLocks noGrp="1"/>
          </p:cNvSpPr>
          <p:nvPr>
            <p:ph type="body" sz="quarter" idx="41" hasCustomPrompt="1"/>
          </p:nvPr>
        </p:nvSpPr>
        <p:spPr>
          <a:xfrm>
            <a:off x="4896746"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1" name="Text 8">
            <a:extLst>
              <a:ext uri="{FF2B5EF4-FFF2-40B4-BE49-F238E27FC236}">
                <a16:creationId xmlns:a16="http://schemas.microsoft.com/office/drawing/2014/main" id="{9BCC990F-FAC9-703E-67E2-C36D7CF0DBD1}"/>
              </a:ext>
            </a:extLst>
          </p:cNvPr>
          <p:cNvSpPr>
            <a:spLocks noGrp="1"/>
          </p:cNvSpPr>
          <p:nvPr>
            <p:ph type="body" sz="quarter" idx="43" hasCustomPrompt="1"/>
          </p:nvPr>
        </p:nvSpPr>
        <p:spPr>
          <a:xfrm>
            <a:off x="7039784"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5" name="Title">
            <a:extLst>
              <a:ext uri="{FF2B5EF4-FFF2-40B4-BE49-F238E27FC236}">
                <a16:creationId xmlns:a16="http://schemas.microsoft.com/office/drawing/2014/main" id="{5027DEEA-6261-002E-5BCE-70F9A06791E9}"/>
              </a:ext>
            </a:extLst>
          </p:cNvPr>
          <p:cNvSpPr>
            <a:spLocks noGrp="1"/>
          </p:cNvSpPr>
          <p:nvPr>
            <p:ph type="title" hasCustomPrompt="1"/>
          </p:nvPr>
        </p:nvSpPr>
        <p:spPr>
          <a:xfrm>
            <a:off x="54196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C7E578C8-F014-1747-4BC8-E034180C848E}"/>
              </a:ext>
            </a:extLst>
          </p:cNvPr>
          <p:cNvSpPr>
            <a:spLocks noGrp="1"/>
          </p:cNvSpPr>
          <p:nvPr>
            <p:ph type="pic" sz="quarter" idx="38" hasCustomPrompt="1"/>
          </p:nvPr>
        </p:nvSpPr>
        <p:spPr>
          <a:xfrm>
            <a:off x="58109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64A2820-702D-9A60-71F0-4A7600FBFFDA}"/>
              </a:ext>
            </a:extLst>
          </p:cNvPr>
          <p:cNvSpPr>
            <a:spLocks noGrp="1"/>
          </p:cNvSpPr>
          <p:nvPr>
            <p:ph type="pic" sz="quarter" idx="44" hasCustomPrompt="1"/>
          </p:nvPr>
        </p:nvSpPr>
        <p:spPr>
          <a:xfrm>
            <a:off x="274063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Iphone Image">
            <a:extLst>
              <a:ext uri="{FF2B5EF4-FFF2-40B4-BE49-F238E27FC236}">
                <a16:creationId xmlns:a16="http://schemas.microsoft.com/office/drawing/2014/main" id="{0ED04122-141C-6302-26B9-05D97333E5E0}"/>
              </a:ext>
            </a:extLst>
          </p:cNvPr>
          <p:cNvSpPr>
            <a:spLocks noGrp="1"/>
          </p:cNvSpPr>
          <p:nvPr>
            <p:ph type="pic" sz="quarter" idx="45" hasCustomPrompt="1"/>
          </p:nvPr>
        </p:nvSpPr>
        <p:spPr>
          <a:xfrm>
            <a:off x="4851536"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0" name="Iphone Image">
            <a:extLst>
              <a:ext uri="{FF2B5EF4-FFF2-40B4-BE49-F238E27FC236}">
                <a16:creationId xmlns:a16="http://schemas.microsoft.com/office/drawing/2014/main" id="{5DBD47AD-4C4F-51B6-2416-340FC5682378}"/>
              </a:ext>
            </a:extLst>
          </p:cNvPr>
          <p:cNvSpPr>
            <a:spLocks noGrp="1"/>
          </p:cNvSpPr>
          <p:nvPr>
            <p:ph type="pic" sz="quarter" idx="46" hasCustomPrompt="1"/>
          </p:nvPr>
        </p:nvSpPr>
        <p:spPr>
          <a:xfrm>
            <a:off x="6981894"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964CABF4-63B3-41AD-1B9A-8570F952CD2B}"/>
              </a:ext>
            </a:extLst>
          </p:cNvPr>
          <p:cNvSpPr>
            <a:spLocks noGrp="1"/>
          </p:cNvSpPr>
          <p:nvPr>
            <p:ph type="pic" sz="quarter" idx="47" hasCustomPrompt="1"/>
          </p:nvPr>
        </p:nvSpPr>
        <p:spPr>
          <a:xfrm>
            <a:off x="58109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0F5E5EC7-B41B-70A1-38A2-3EFC49844200}"/>
              </a:ext>
            </a:extLst>
          </p:cNvPr>
          <p:cNvSpPr>
            <a:spLocks noGrp="1"/>
          </p:cNvSpPr>
          <p:nvPr>
            <p:ph type="pic" sz="quarter" idx="48" hasCustomPrompt="1"/>
          </p:nvPr>
        </p:nvSpPr>
        <p:spPr>
          <a:xfrm>
            <a:off x="274063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5148BE10-9045-3676-4AB5-3A851C17F1C4}"/>
              </a:ext>
            </a:extLst>
          </p:cNvPr>
          <p:cNvSpPr>
            <a:spLocks noGrp="1"/>
          </p:cNvSpPr>
          <p:nvPr>
            <p:ph type="pic" sz="quarter" idx="49" hasCustomPrompt="1"/>
          </p:nvPr>
        </p:nvSpPr>
        <p:spPr>
          <a:xfrm>
            <a:off x="4851536"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D4A68367-07CB-62D6-D266-D9DF5BF589FB}"/>
              </a:ext>
            </a:extLst>
          </p:cNvPr>
          <p:cNvSpPr>
            <a:spLocks noGrp="1"/>
          </p:cNvSpPr>
          <p:nvPr>
            <p:ph type="pic" sz="quarter" idx="50" hasCustomPrompt="1"/>
          </p:nvPr>
        </p:nvSpPr>
        <p:spPr>
          <a:xfrm>
            <a:off x="6981894"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3" name="Picture 2">
            <a:extLst>
              <a:ext uri="{FF2B5EF4-FFF2-40B4-BE49-F238E27FC236}">
                <a16:creationId xmlns:a16="http://schemas.microsoft.com/office/drawing/2014/main" id="{3EFD70BB-3280-9D1A-B0F7-B1CCF37133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423774756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8 images and text">
    <p:bg>
      <p:bgPr>
        <a:solidFill>
          <a:schemeClr val="bg1"/>
        </a:solidFill>
        <a:effectLst/>
      </p:bgPr>
    </p:bg>
    <p:spTree>
      <p:nvGrpSpPr>
        <p:cNvPr id="1" name=""/>
        <p:cNvGrpSpPr/>
        <p:nvPr/>
      </p:nvGrpSpPr>
      <p:grpSpPr>
        <a:xfrm>
          <a:off x="0" y="0"/>
          <a:ext cx="0" cy="0"/>
          <a:chOff x="0" y="0"/>
          <a:chExt cx="0" cy="0"/>
        </a:xfrm>
      </p:grpSpPr>
      <p:sp>
        <p:nvSpPr>
          <p:cNvPr id="20" name="Text 2">
            <a:extLst>
              <a:ext uri="{FF2B5EF4-FFF2-40B4-BE49-F238E27FC236}">
                <a16:creationId xmlns:a16="http://schemas.microsoft.com/office/drawing/2014/main" id="{304F53BB-B4D5-2D74-0ECC-A6CC2A1EB0EF}"/>
              </a:ext>
            </a:extLst>
          </p:cNvPr>
          <p:cNvSpPr>
            <a:spLocks noGrp="1"/>
          </p:cNvSpPr>
          <p:nvPr>
            <p:ph type="body" sz="quarter" idx="11" hasCustomPrompt="1"/>
          </p:nvPr>
        </p:nvSpPr>
        <p:spPr>
          <a:xfrm>
            <a:off x="2180538"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a:p>
            <a:pPr lvl="0"/>
            <a:endParaRPr lang="en-AU"/>
          </a:p>
        </p:txBody>
      </p:sp>
      <p:sp>
        <p:nvSpPr>
          <p:cNvPr id="22" name="Text 3">
            <a:extLst>
              <a:ext uri="{FF2B5EF4-FFF2-40B4-BE49-F238E27FC236}">
                <a16:creationId xmlns:a16="http://schemas.microsoft.com/office/drawing/2014/main" id="{4892FE05-7EC4-2BB0-18E8-D2D82409B430}"/>
              </a:ext>
            </a:extLst>
          </p:cNvPr>
          <p:cNvSpPr>
            <a:spLocks noGrp="1"/>
          </p:cNvSpPr>
          <p:nvPr>
            <p:ph type="body" sz="quarter" idx="31" hasCustomPrompt="1"/>
          </p:nvPr>
        </p:nvSpPr>
        <p:spPr>
          <a:xfrm>
            <a:off x="3815634"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4" name="Text 4">
            <a:extLst>
              <a:ext uri="{FF2B5EF4-FFF2-40B4-BE49-F238E27FC236}">
                <a16:creationId xmlns:a16="http://schemas.microsoft.com/office/drawing/2014/main" id="{FA9688C3-76CF-7F39-A8B9-6B3D5F63EC5A}"/>
              </a:ext>
            </a:extLst>
          </p:cNvPr>
          <p:cNvSpPr>
            <a:spLocks noGrp="1"/>
          </p:cNvSpPr>
          <p:nvPr>
            <p:ph type="body" sz="quarter" idx="33" hasCustomPrompt="1"/>
          </p:nvPr>
        </p:nvSpPr>
        <p:spPr>
          <a:xfrm>
            <a:off x="5450730"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6" name="Text 5">
            <a:extLst>
              <a:ext uri="{FF2B5EF4-FFF2-40B4-BE49-F238E27FC236}">
                <a16:creationId xmlns:a16="http://schemas.microsoft.com/office/drawing/2014/main" id="{A7E4563E-C7BD-F04F-9585-D1FCE265E511}"/>
              </a:ext>
            </a:extLst>
          </p:cNvPr>
          <p:cNvSpPr>
            <a:spLocks noGrp="1"/>
          </p:cNvSpPr>
          <p:nvPr>
            <p:ph type="body" sz="quarter" idx="35" hasCustomPrompt="1"/>
          </p:nvPr>
        </p:nvSpPr>
        <p:spPr>
          <a:xfrm>
            <a:off x="7085826"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8" name="Text 6">
            <a:extLst>
              <a:ext uri="{FF2B5EF4-FFF2-40B4-BE49-F238E27FC236}">
                <a16:creationId xmlns:a16="http://schemas.microsoft.com/office/drawing/2014/main" id="{C028BEC7-6425-22E4-2015-2CD2524AC5DC}"/>
              </a:ext>
            </a:extLst>
          </p:cNvPr>
          <p:cNvSpPr>
            <a:spLocks noGrp="1"/>
          </p:cNvSpPr>
          <p:nvPr>
            <p:ph type="body" sz="quarter" idx="37" hasCustomPrompt="1"/>
          </p:nvPr>
        </p:nvSpPr>
        <p:spPr>
          <a:xfrm>
            <a:off x="872092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0" name="Text 9">
            <a:extLst>
              <a:ext uri="{FF2B5EF4-FFF2-40B4-BE49-F238E27FC236}">
                <a16:creationId xmlns:a16="http://schemas.microsoft.com/office/drawing/2014/main" id="{52EC4E68-B622-4F4B-5A57-CA88C456AF59}"/>
              </a:ext>
            </a:extLst>
          </p:cNvPr>
          <p:cNvSpPr>
            <a:spLocks noGrp="1"/>
          </p:cNvSpPr>
          <p:nvPr>
            <p:ph type="body" sz="quarter" idx="39" hasCustomPrompt="1"/>
          </p:nvPr>
        </p:nvSpPr>
        <p:spPr>
          <a:xfrm>
            <a:off x="2180538"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2" name="Text 10">
            <a:extLst>
              <a:ext uri="{FF2B5EF4-FFF2-40B4-BE49-F238E27FC236}">
                <a16:creationId xmlns:a16="http://schemas.microsoft.com/office/drawing/2014/main" id="{74AE3846-17FC-B3D3-B4A7-8865F659230C}"/>
              </a:ext>
            </a:extLst>
          </p:cNvPr>
          <p:cNvSpPr>
            <a:spLocks noGrp="1"/>
          </p:cNvSpPr>
          <p:nvPr>
            <p:ph type="body" sz="quarter" idx="41" hasCustomPrompt="1"/>
          </p:nvPr>
        </p:nvSpPr>
        <p:spPr>
          <a:xfrm>
            <a:off x="3815634"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4" name="Text 11">
            <a:extLst>
              <a:ext uri="{FF2B5EF4-FFF2-40B4-BE49-F238E27FC236}">
                <a16:creationId xmlns:a16="http://schemas.microsoft.com/office/drawing/2014/main" id="{3CAAAC66-CF01-0121-2CE4-A4181271D0D2}"/>
              </a:ext>
            </a:extLst>
          </p:cNvPr>
          <p:cNvSpPr>
            <a:spLocks noGrp="1"/>
          </p:cNvSpPr>
          <p:nvPr>
            <p:ph type="body" sz="quarter" idx="43" hasCustomPrompt="1"/>
          </p:nvPr>
        </p:nvSpPr>
        <p:spPr>
          <a:xfrm>
            <a:off x="5450730"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6" name="Text 12">
            <a:extLst>
              <a:ext uri="{FF2B5EF4-FFF2-40B4-BE49-F238E27FC236}">
                <a16:creationId xmlns:a16="http://schemas.microsoft.com/office/drawing/2014/main" id="{7FA816EF-E122-2278-B901-702B0A3AA4F8}"/>
              </a:ext>
            </a:extLst>
          </p:cNvPr>
          <p:cNvSpPr>
            <a:spLocks noGrp="1"/>
          </p:cNvSpPr>
          <p:nvPr>
            <p:ph type="body" sz="quarter" idx="45" hasCustomPrompt="1"/>
          </p:nvPr>
        </p:nvSpPr>
        <p:spPr>
          <a:xfrm>
            <a:off x="7085826"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8" name="Text 13">
            <a:extLst>
              <a:ext uri="{FF2B5EF4-FFF2-40B4-BE49-F238E27FC236}">
                <a16:creationId xmlns:a16="http://schemas.microsoft.com/office/drawing/2014/main" id="{F81979FA-F582-FFBA-A423-49CA62735362}"/>
              </a:ext>
            </a:extLst>
          </p:cNvPr>
          <p:cNvSpPr>
            <a:spLocks noGrp="1"/>
          </p:cNvSpPr>
          <p:nvPr>
            <p:ph type="body" sz="quarter" idx="47" hasCustomPrompt="1"/>
          </p:nvPr>
        </p:nvSpPr>
        <p:spPr>
          <a:xfrm>
            <a:off x="872092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0" name="Text 7">
            <a:extLst>
              <a:ext uri="{FF2B5EF4-FFF2-40B4-BE49-F238E27FC236}">
                <a16:creationId xmlns:a16="http://schemas.microsoft.com/office/drawing/2014/main" id="{D8CFC106-175B-9E8F-B74F-9E224A6D6FF9}"/>
              </a:ext>
            </a:extLst>
          </p:cNvPr>
          <p:cNvSpPr>
            <a:spLocks noGrp="1"/>
          </p:cNvSpPr>
          <p:nvPr>
            <p:ph type="body" sz="quarter" idx="49" hasCustomPrompt="1"/>
          </p:nvPr>
        </p:nvSpPr>
        <p:spPr>
          <a:xfrm>
            <a:off x="10356017"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2" name="Text 14">
            <a:extLst>
              <a:ext uri="{FF2B5EF4-FFF2-40B4-BE49-F238E27FC236}">
                <a16:creationId xmlns:a16="http://schemas.microsoft.com/office/drawing/2014/main" id="{94AC834A-A079-4B48-FC60-C936FC12FA1D}"/>
              </a:ext>
            </a:extLst>
          </p:cNvPr>
          <p:cNvSpPr>
            <a:spLocks noGrp="1"/>
          </p:cNvSpPr>
          <p:nvPr>
            <p:ph type="body" sz="quarter" idx="51" hasCustomPrompt="1"/>
          </p:nvPr>
        </p:nvSpPr>
        <p:spPr>
          <a:xfrm>
            <a:off x="10356017"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3" name="Text 1">
            <a:extLst>
              <a:ext uri="{FF2B5EF4-FFF2-40B4-BE49-F238E27FC236}">
                <a16:creationId xmlns:a16="http://schemas.microsoft.com/office/drawing/2014/main" id="{48220EB6-4240-8E66-88BC-BB9F1E3C0768}"/>
              </a:ext>
            </a:extLst>
          </p:cNvPr>
          <p:cNvSpPr>
            <a:spLocks noGrp="1"/>
          </p:cNvSpPr>
          <p:nvPr>
            <p:ph type="body" sz="quarter" idx="53" hasCustomPrompt="1"/>
          </p:nvPr>
        </p:nvSpPr>
        <p:spPr>
          <a:xfrm>
            <a:off x="54544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mn-lt"/>
                <a:ea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4" name="Text 8">
            <a:extLst>
              <a:ext uri="{FF2B5EF4-FFF2-40B4-BE49-F238E27FC236}">
                <a16:creationId xmlns:a16="http://schemas.microsoft.com/office/drawing/2014/main" id="{1807B19D-82E9-8C41-12BB-1E3F06256D12}"/>
              </a:ext>
            </a:extLst>
          </p:cNvPr>
          <p:cNvSpPr>
            <a:spLocks noGrp="1"/>
          </p:cNvSpPr>
          <p:nvPr>
            <p:ph type="body" sz="quarter" idx="55" hasCustomPrompt="1"/>
          </p:nvPr>
        </p:nvSpPr>
        <p:spPr>
          <a:xfrm>
            <a:off x="54544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6" name="Title">
            <a:extLst>
              <a:ext uri="{FF2B5EF4-FFF2-40B4-BE49-F238E27FC236}">
                <a16:creationId xmlns:a16="http://schemas.microsoft.com/office/drawing/2014/main" id="{55CCE28E-2C92-B88D-D169-F6CBDB86221D}"/>
              </a:ext>
            </a:extLst>
          </p:cNvPr>
          <p:cNvSpPr>
            <a:spLocks noGrp="1"/>
          </p:cNvSpPr>
          <p:nvPr>
            <p:ph type="title" hasCustomPrompt="1"/>
          </p:nvPr>
        </p:nvSpPr>
        <p:spPr>
          <a:xfrm>
            <a:off x="515938" y="387047"/>
            <a:ext cx="7645295"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EADB654-9105-7721-52DB-C22B8527BF07}"/>
              </a:ext>
            </a:extLst>
          </p:cNvPr>
          <p:cNvSpPr>
            <a:spLocks noGrp="1"/>
          </p:cNvSpPr>
          <p:nvPr>
            <p:ph type="pic" sz="quarter" idx="38" hasCustomPrompt="1"/>
          </p:nvPr>
        </p:nvSpPr>
        <p:spPr>
          <a:xfrm>
            <a:off x="515938"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 name="Iphone Image">
            <a:extLst>
              <a:ext uri="{FF2B5EF4-FFF2-40B4-BE49-F238E27FC236}">
                <a16:creationId xmlns:a16="http://schemas.microsoft.com/office/drawing/2014/main" id="{66E4AFE9-90D1-8A10-9322-3E79BB6EBE4C}"/>
              </a:ext>
            </a:extLst>
          </p:cNvPr>
          <p:cNvSpPr>
            <a:spLocks noGrp="1"/>
          </p:cNvSpPr>
          <p:nvPr>
            <p:ph type="pic" sz="quarter" idx="56" hasCustomPrompt="1"/>
          </p:nvPr>
        </p:nvSpPr>
        <p:spPr>
          <a:xfrm>
            <a:off x="2155049"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389D7AB-2A3A-88CD-8B34-2667C6CC30E5}"/>
              </a:ext>
            </a:extLst>
          </p:cNvPr>
          <p:cNvSpPr>
            <a:spLocks noGrp="1"/>
          </p:cNvSpPr>
          <p:nvPr>
            <p:ph type="pic" sz="quarter" idx="57" hasCustomPrompt="1"/>
          </p:nvPr>
        </p:nvSpPr>
        <p:spPr>
          <a:xfrm>
            <a:off x="3794160"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971E3749-DB65-A877-390B-64F99F3E56EC}"/>
              </a:ext>
            </a:extLst>
          </p:cNvPr>
          <p:cNvSpPr>
            <a:spLocks noGrp="1"/>
          </p:cNvSpPr>
          <p:nvPr>
            <p:ph type="pic" sz="quarter" idx="58" hasCustomPrompt="1"/>
          </p:nvPr>
        </p:nvSpPr>
        <p:spPr>
          <a:xfrm>
            <a:off x="548677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Iphone Image">
            <a:extLst>
              <a:ext uri="{FF2B5EF4-FFF2-40B4-BE49-F238E27FC236}">
                <a16:creationId xmlns:a16="http://schemas.microsoft.com/office/drawing/2014/main" id="{8B667145-5B92-D03E-7D5B-EA02370B5285}"/>
              </a:ext>
            </a:extLst>
          </p:cNvPr>
          <p:cNvSpPr>
            <a:spLocks noGrp="1"/>
          </p:cNvSpPr>
          <p:nvPr>
            <p:ph type="pic" sz="quarter" idx="59" hasCustomPrompt="1"/>
          </p:nvPr>
        </p:nvSpPr>
        <p:spPr>
          <a:xfrm>
            <a:off x="5433271"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1" name="Iphone Image">
            <a:extLst>
              <a:ext uri="{FF2B5EF4-FFF2-40B4-BE49-F238E27FC236}">
                <a16:creationId xmlns:a16="http://schemas.microsoft.com/office/drawing/2014/main" id="{9ABE5C3A-9F1F-06E1-F582-E2B0E294E879}"/>
              </a:ext>
            </a:extLst>
          </p:cNvPr>
          <p:cNvSpPr>
            <a:spLocks noGrp="1"/>
          </p:cNvSpPr>
          <p:nvPr>
            <p:ph type="pic" sz="quarter" idx="60" hasCustomPrompt="1"/>
          </p:nvPr>
        </p:nvSpPr>
        <p:spPr>
          <a:xfrm>
            <a:off x="707238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Iphone Image">
            <a:extLst>
              <a:ext uri="{FF2B5EF4-FFF2-40B4-BE49-F238E27FC236}">
                <a16:creationId xmlns:a16="http://schemas.microsoft.com/office/drawing/2014/main" id="{1780D760-6F65-3A35-92F6-967B6AD42E6C}"/>
              </a:ext>
            </a:extLst>
          </p:cNvPr>
          <p:cNvSpPr>
            <a:spLocks noGrp="1"/>
          </p:cNvSpPr>
          <p:nvPr>
            <p:ph type="pic" sz="quarter" idx="61" hasCustomPrompt="1"/>
          </p:nvPr>
        </p:nvSpPr>
        <p:spPr>
          <a:xfrm>
            <a:off x="8711493"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5" name="Iphone Image">
            <a:extLst>
              <a:ext uri="{FF2B5EF4-FFF2-40B4-BE49-F238E27FC236}">
                <a16:creationId xmlns:a16="http://schemas.microsoft.com/office/drawing/2014/main" id="{7BF065DD-5304-C4D3-82FD-2D2A18EC9E74}"/>
              </a:ext>
            </a:extLst>
          </p:cNvPr>
          <p:cNvSpPr>
            <a:spLocks noGrp="1"/>
          </p:cNvSpPr>
          <p:nvPr>
            <p:ph type="pic" sz="quarter" idx="62" hasCustomPrompt="1"/>
          </p:nvPr>
        </p:nvSpPr>
        <p:spPr>
          <a:xfrm>
            <a:off x="1035060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Iphone Image">
            <a:extLst>
              <a:ext uri="{FF2B5EF4-FFF2-40B4-BE49-F238E27FC236}">
                <a16:creationId xmlns:a16="http://schemas.microsoft.com/office/drawing/2014/main" id="{BCC99232-8981-2BB0-840F-7CA4C7203F7E}"/>
              </a:ext>
            </a:extLst>
          </p:cNvPr>
          <p:cNvSpPr>
            <a:spLocks noGrp="1"/>
          </p:cNvSpPr>
          <p:nvPr>
            <p:ph type="pic" sz="quarter" idx="63" hasCustomPrompt="1"/>
          </p:nvPr>
        </p:nvSpPr>
        <p:spPr>
          <a:xfrm>
            <a:off x="515938"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9" name="Iphone Image">
            <a:extLst>
              <a:ext uri="{FF2B5EF4-FFF2-40B4-BE49-F238E27FC236}">
                <a16:creationId xmlns:a16="http://schemas.microsoft.com/office/drawing/2014/main" id="{7AAA52D2-CBB4-01E2-2ACB-8F9F4DC4EF13}"/>
              </a:ext>
            </a:extLst>
          </p:cNvPr>
          <p:cNvSpPr>
            <a:spLocks noGrp="1"/>
          </p:cNvSpPr>
          <p:nvPr>
            <p:ph type="pic" sz="quarter" idx="64" hasCustomPrompt="1"/>
          </p:nvPr>
        </p:nvSpPr>
        <p:spPr>
          <a:xfrm>
            <a:off x="2155049"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1" name="Iphone Image">
            <a:extLst>
              <a:ext uri="{FF2B5EF4-FFF2-40B4-BE49-F238E27FC236}">
                <a16:creationId xmlns:a16="http://schemas.microsoft.com/office/drawing/2014/main" id="{43D348CE-3301-AD5B-03ED-83E43E4FEF86}"/>
              </a:ext>
            </a:extLst>
          </p:cNvPr>
          <p:cNvSpPr>
            <a:spLocks noGrp="1"/>
          </p:cNvSpPr>
          <p:nvPr>
            <p:ph type="pic" sz="quarter" idx="65" hasCustomPrompt="1"/>
          </p:nvPr>
        </p:nvSpPr>
        <p:spPr>
          <a:xfrm>
            <a:off x="3794160"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3" name="Iphone Image">
            <a:extLst>
              <a:ext uri="{FF2B5EF4-FFF2-40B4-BE49-F238E27FC236}">
                <a16:creationId xmlns:a16="http://schemas.microsoft.com/office/drawing/2014/main" id="{383EF224-A525-2D9D-CB96-19CE87DF350C}"/>
              </a:ext>
            </a:extLst>
          </p:cNvPr>
          <p:cNvSpPr>
            <a:spLocks noGrp="1"/>
          </p:cNvSpPr>
          <p:nvPr>
            <p:ph type="pic" sz="quarter" idx="66" hasCustomPrompt="1"/>
          </p:nvPr>
        </p:nvSpPr>
        <p:spPr>
          <a:xfrm>
            <a:off x="5433271"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5" name="Iphone Image">
            <a:extLst>
              <a:ext uri="{FF2B5EF4-FFF2-40B4-BE49-F238E27FC236}">
                <a16:creationId xmlns:a16="http://schemas.microsoft.com/office/drawing/2014/main" id="{62BEBED0-D88E-E3B6-4554-D5C3A9B7F059}"/>
              </a:ext>
            </a:extLst>
          </p:cNvPr>
          <p:cNvSpPr>
            <a:spLocks noGrp="1"/>
          </p:cNvSpPr>
          <p:nvPr>
            <p:ph type="pic" sz="quarter" idx="67" hasCustomPrompt="1"/>
          </p:nvPr>
        </p:nvSpPr>
        <p:spPr>
          <a:xfrm>
            <a:off x="707238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7" name="Iphone Image">
            <a:extLst>
              <a:ext uri="{FF2B5EF4-FFF2-40B4-BE49-F238E27FC236}">
                <a16:creationId xmlns:a16="http://schemas.microsoft.com/office/drawing/2014/main" id="{0B803680-A684-BAB3-EDA8-41B6DF2D2568}"/>
              </a:ext>
            </a:extLst>
          </p:cNvPr>
          <p:cNvSpPr>
            <a:spLocks noGrp="1"/>
          </p:cNvSpPr>
          <p:nvPr>
            <p:ph type="pic" sz="quarter" idx="68" hasCustomPrompt="1"/>
          </p:nvPr>
        </p:nvSpPr>
        <p:spPr>
          <a:xfrm>
            <a:off x="8711493"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9" name="Iphone Image">
            <a:extLst>
              <a:ext uri="{FF2B5EF4-FFF2-40B4-BE49-F238E27FC236}">
                <a16:creationId xmlns:a16="http://schemas.microsoft.com/office/drawing/2014/main" id="{707376A2-5EAB-CE7C-FC2A-EE289590301A}"/>
              </a:ext>
            </a:extLst>
          </p:cNvPr>
          <p:cNvSpPr>
            <a:spLocks noGrp="1"/>
          </p:cNvSpPr>
          <p:nvPr>
            <p:ph type="pic" sz="quarter" idx="69" hasCustomPrompt="1"/>
          </p:nvPr>
        </p:nvSpPr>
        <p:spPr>
          <a:xfrm>
            <a:off x="1035060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5" name="Picture 4">
            <a:extLst>
              <a:ext uri="{FF2B5EF4-FFF2-40B4-BE49-F238E27FC236}">
                <a16:creationId xmlns:a16="http://schemas.microsoft.com/office/drawing/2014/main" id="{0C0DAF5E-2A5A-5E8C-45A7-3148E84FE4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363724479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ptop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60227-6902-EB0B-7051-0E24AACAFECF}"/>
              </a:ext>
            </a:extLst>
          </p:cNvPr>
          <p:cNvPicPr>
            <a:picLocks noChangeAspect="1"/>
          </p:cNvPicPr>
          <p:nvPr userDrawn="1"/>
        </p:nvPicPr>
        <p:blipFill>
          <a:blip r:embed="rId2"/>
          <a:stretch>
            <a:fillRect/>
          </a:stretch>
        </p:blipFill>
        <p:spPr>
          <a:xfrm rot="10800000">
            <a:off x="0" y="0"/>
            <a:ext cx="12192000" cy="6315455"/>
          </a:xfrm>
          <a:prstGeom prst="rect">
            <a:avLst/>
          </a:prstGeom>
        </p:spPr>
      </p:pic>
      <p:pic>
        <p:nvPicPr>
          <p:cNvPr id="2" name="Picture 1">
            <a:extLst>
              <a:ext uri="{FF2B5EF4-FFF2-40B4-BE49-F238E27FC236}">
                <a16:creationId xmlns:a16="http://schemas.microsoft.com/office/drawing/2014/main" id="{BBEB5DD5-71A7-BC3B-2729-DFCF72F282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pic>
        <p:nvPicPr>
          <p:cNvPr id="9" name="Laptop">
            <a:extLst>
              <a:ext uri="{FF2B5EF4-FFF2-40B4-BE49-F238E27FC236}">
                <a16:creationId xmlns:a16="http://schemas.microsoft.com/office/drawing/2014/main" id="{34F95C90-C1C9-50F2-316D-3F2423674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580" y="1895474"/>
            <a:ext cx="7811733" cy="47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aptop image">
            <a:extLst>
              <a:ext uri="{FF2B5EF4-FFF2-40B4-BE49-F238E27FC236}">
                <a16:creationId xmlns:a16="http://schemas.microsoft.com/office/drawing/2014/main" id="{CF0838CB-1D12-934A-232E-3F95BA163196}"/>
              </a:ext>
            </a:extLst>
          </p:cNvPr>
          <p:cNvSpPr>
            <a:spLocks noGrp="1"/>
          </p:cNvSpPr>
          <p:nvPr>
            <p:ph type="pic" sz="quarter" idx="16" hasCustomPrompt="1"/>
          </p:nvPr>
        </p:nvSpPr>
        <p:spPr>
          <a:xfrm>
            <a:off x="7445221" y="2141385"/>
            <a:ext cx="5920451" cy="3738312"/>
          </a:xfrm>
          <a:prstGeom prst="rect">
            <a:avLst/>
          </a:prstGeom>
          <a:solidFill>
            <a:schemeClr val="bg1">
              <a:lumMod val="8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4" name="Text">
            <a:extLst>
              <a:ext uri="{FF2B5EF4-FFF2-40B4-BE49-F238E27FC236}">
                <a16:creationId xmlns:a16="http://schemas.microsoft.com/office/drawing/2014/main" id="{A20FC331-4BC4-4EC5-B8DC-D7B92F9563A6}"/>
              </a:ext>
            </a:extLst>
          </p:cNvPr>
          <p:cNvSpPr>
            <a:spLocks noGrp="1"/>
          </p:cNvSpPr>
          <p:nvPr>
            <p:ph type="body" sz="quarter" idx="23" hasCustomPrompt="1"/>
          </p:nvPr>
        </p:nvSpPr>
        <p:spPr>
          <a:xfrm>
            <a:off x="483595" y="1828680"/>
            <a:ext cx="5104800"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a:extLst>
              <a:ext uri="{FF2B5EF4-FFF2-40B4-BE49-F238E27FC236}">
                <a16:creationId xmlns:a16="http://schemas.microsoft.com/office/drawing/2014/main" id="{D56E1C33-2C27-656C-7C6B-71EAF010A4D2}"/>
              </a:ext>
            </a:extLst>
          </p:cNvPr>
          <p:cNvSpPr>
            <a:spLocks noGrp="1"/>
          </p:cNvSpPr>
          <p:nvPr>
            <p:ph type="title" hasCustomPrompt="1"/>
          </p:nvPr>
        </p:nvSpPr>
        <p:spPr>
          <a:xfrm>
            <a:off x="48359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356638492"/>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1 column-V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15AF3-8813-0E22-91EF-B6FB5F329F4B}"/>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257D385E-255C-7D77-069D-53A32AB35D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3" name="Rectangle 12">
            <a:extLst>
              <a:ext uri="{FF2B5EF4-FFF2-40B4-BE49-F238E27FC236}">
                <a16:creationId xmlns:a16="http://schemas.microsoft.com/office/drawing/2014/main" id="{0F84A01C-ACC5-2D95-7DFC-75CCBEA6855E}"/>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a:extLst>
              <a:ext uri="{FF2B5EF4-FFF2-40B4-BE49-F238E27FC236}">
                <a16:creationId xmlns:a16="http://schemas.microsoft.com/office/drawing/2014/main" id="{BA4AD0BD-89EF-CC66-403D-DCB7D1E773BF}"/>
              </a:ext>
            </a:extLst>
          </p:cNvPr>
          <p:cNvSpPr>
            <a:spLocks noGrp="1"/>
          </p:cNvSpPr>
          <p:nvPr>
            <p:ph type="title" hasCustomPrompt="1"/>
          </p:nvPr>
        </p:nvSpPr>
        <p:spPr>
          <a:xfrm>
            <a:off x="1767646" y="387047"/>
            <a:ext cx="990841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Text">
            <a:extLst>
              <a:ext uri="{FF2B5EF4-FFF2-40B4-BE49-F238E27FC236}">
                <a16:creationId xmlns:a16="http://schemas.microsoft.com/office/drawing/2014/main" id="{F1FF4D34-443A-69ED-0E36-3F5D9F5D03F9}"/>
              </a:ext>
            </a:extLst>
          </p:cNvPr>
          <p:cNvSpPr>
            <a:spLocks noGrp="1"/>
          </p:cNvSpPr>
          <p:nvPr>
            <p:ph type="body" sz="quarter" idx="18" hasCustomPrompt="1"/>
          </p:nvPr>
        </p:nvSpPr>
        <p:spPr>
          <a:xfrm>
            <a:off x="1767645" y="2197290"/>
            <a:ext cx="9908417" cy="359347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Box 4">
            <a:extLst>
              <a:ext uri="{FF2B5EF4-FFF2-40B4-BE49-F238E27FC236}">
                <a16:creationId xmlns:a16="http://schemas.microsoft.com/office/drawing/2014/main" id="{7854353E-F2EA-7886-76CF-C41C3F3F110D}"/>
              </a:ext>
            </a:extLst>
          </p:cNvPr>
          <p:cNvSpPr txBox="1"/>
          <p:nvPr userDrawn="1"/>
        </p:nvSpPr>
        <p:spPr>
          <a:xfrm>
            <a:off x="1691182" y="1466442"/>
            <a:ext cx="8142514" cy="338554"/>
          </a:xfrm>
          <a:prstGeom prst="rect">
            <a:avLst/>
          </a:prstGeom>
          <a:noFill/>
        </p:spPr>
        <p:txBody>
          <a:bodyPr wrap="square">
            <a:spAutoFit/>
          </a:bodyPr>
          <a:lstStyle/>
          <a:p>
            <a:pPr>
              <a:lnSpc>
                <a:spcPct val="100000"/>
              </a:lnSpc>
            </a:pPr>
            <a:r>
              <a:rPr lang="en-US" sz="1600">
                <a:latin typeface="+mn-lt"/>
              </a:rPr>
              <a:t>SMB</a:t>
            </a:r>
            <a:r>
              <a:rPr lang="en-US" sz="1600"/>
              <a:t>s have a pressing need to transform disruption into opportunity.</a:t>
            </a:r>
          </a:p>
        </p:txBody>
      </p:sp>
    </p:spTree>
    <p:extLst>
      <p:ext uri="{BB962C8B-B14F-4D97-AF65-F5344CB8AC3E}">
        <p14:creationId xmlns:p14="http://schemas.microsoft.com/office/powerpoint/2010/main" val="217770528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obile Phone and tex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30F64-527A-48CB-90C3-6F67C5630A37}"/>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F2F7BC76-7A9D-F95D-E07A-CAA5C27C84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6" y="0"/>
            <a:ext cx="12158227" cy="6858000"/>
          </a:xfrm>
          <a:prstGeom prst="rect">
            <a:avLst/>
          </a:prstGeom>
        </p:spPr>
      </p:pic>
      <p:pic>
        <p:nvPicPr>
          <p:cNvPr id="6" name="Ipohone">
            <a:extLst>
              <a:ext uri="{FF2B5EF4-FFF2-40B4-BE49-F238E27FC236}">
                <a16:creationId xmlns:a16="http://schemas.microsoft.com/office/drawing/2014/main" id="{A56CEC69-4D97-C780-6114-6DC94605E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726" y="512762"/>
            <a:ext cx="2889806" cy="5832475"/>
          </a:xfrm>
          <a:prstGeom prst="rect">
            <a:avLst/>
          </a:prstGeom>
        </p:spPr>
      </p:pic>
      <p:sp>
        <p:nvSpPr>
          <p:cNvPr id="15" name="Iphone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8461629" y="645411"/>
            <a:ext cx="2592000" cy="5565600"/>
          </a:xfrm>
          <a:prstGeom prst="roundRect">
            <a:avLst>
              <a:gd name="adj" fmla="val 13330"/>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7" name="Text">
            <a:extLst>
              <a:ext uri="{FF2B5EF4-FFF2-40B4-BE49-F238E27FC236}">
                <a16:creationId xmlns:a16="http://schemas.microsoft.com/office/drawing/2014/main" id="{0C885111-38D7-8FE1-993E-234910F323AC}"/>
              </a:ext>
            </a:extLst>
          </p:cNvPr>
          <p:cNvSpPr>
            <a:spLocks noGrp="1"/>
          </p:cNvSpPr>
          <p:nvPr>
            <p:ph type="body" sz="quarter" idx="23" hasCustomPrompt="1"/>
          </p:nvPr>
        </p:nvSpPr>
        <p:spPr>
          <a:xfrm>
            <a:off x="544957" y="1777218"/>
            <a:ext cx="7645295"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itle">
            <a:extLst>
              <a:ext uri="{FF2B5EF4-FFF2-40B4-BE49-F238E27FC236}">
                <a16:creationId xmlns:a16="http://schemas.microsoft.com/office/drawing/2014/main" id="{65A80B26-F43D-A2B6-7F6C-A613BB172FF7}"/>
              </a:ext>
            </a:extLst>
          </p:cNvPr>
          <p:cNvSpPr>
            <a:spLocks noGrp="1"/>
          </p:cNvSpPr>
          <p:nvPr>
            <p:ph type="title" hasCustomPrompt="1"/>
          </p:nvPr>
        </p:nvSpPr>
        <p:spPr>
          <a:xfrm>
            <a:off x="544958" y="377320"/>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49970600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Pad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0E33-CE35-F792-7C99-6F48FC51117D}"/>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3" name="Picture 2">
            <a:extLst>
              <a:ext uri="{FF2B5EF4-FFF2-40B4-BE49-F238E27FC236}">
                <a16:creationId xmlns:a16="http://schemas.microsoft.com/office/drawing/2014/main" id="{11DAC3DE-41BA-937F-4F06-7F32B08C02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809" y="520"/>
            <a:ext cx="12156381" cy="6856959"/>
          </a:xfrm>
          <a:prstGeom prst="rect">
            <a:avLst/>
          </a:prstGeom>
        </p:spPr>
      </p:pic>
      <p:pic>
        <p:nvPicPr>
          <p:cNvPr id="14" name="Ipad">
            <a:extLst>
              <a:ext uri="{FF2B5EF4-FFF2-40B4-BE49-F238E27FC236}">
                <a16:creationId xmlns:a16="http://schemas.microsoft.com/office/drawing/2014/main" id="{0A4649F1-BB58-C5E6-262C-5CCF044C087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096" t="6968" r="17401" b="7500"/>
          <a:stretch/>
        </p:blipFill>
        <p:spPr>
          <a:xfrm>
            <a:off x="7167491" y="456318"/>
            <a:ext cx="4509997" cy="5888917"/>
          </a:xfrm>
          <a:prstGeom prst="rect">
            <a:avLst/>
          </a:prstGeom>
        </p:spPr>
      </p:pic>
      <p:sp>
        <p:nvSpPr>
          <p:cNvPr id="15" name="Ipad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7322324" y="648256"/>
            <a:ext cx="4200330" cy="5565600"/>
          </a:xfrm>
          <a:prstGeom prst="roundRect">
            <a:avLst>
              <a:gd name="adj" fmla="val 2434"/>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6" name="Text">
            <a:extLst>
              <a:ext uri="{FF2B5EF4-FFF2-40B4-BE49-F238E27FC236}">
                <a16:creationId xmlns:a16="http://schemas.microsoft.com/office/drawing/2014/main" id="{78279716-352E-70A8-E702-10B115F31191}"/>
              </a:ext>
            </a:extLst>
          </p:cNvPr>
          <p:cNvSpPr>
            <a:spLocks noGrp="1"/>
          </p:cNvSpPr>
          <p:nvPr>
            <p:ph type="body" sz="quarter" idx="23" hasCustomPrompt="1"/>
          </p:nvPr>
        </p:nvSpPr>
        <p:spPr>
          <a:xfrm>
            <a:off x="561414" y="1773860"/>
            <a:ext cx="5804228"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itle">
            <a:extLst>
              <a:ext uri="{FF2B5EF4-FFF2-40B4-BE49-F238E27FC236}">
                <a16:creationId xmlns:a16="http://schemas.microsoft.com/office/drawing/2014/main" id="{B63C6B66-94D8-2D05-58EF-932F4FE7DCB7}"/>
              </a:ext>
            </a:extLst>
          </p:cNvPr>
          <p:cNvSpPr>
            <a:spLocks noGrp="1"/>
          </p:cNvSpPr>
          <p:nvPr>
            <p:ph type="title" hasCustomPrompt="1"/>
          </p:nvPr>
        </p:nvSpPr>
        <p:spPr>
          <a:xfrm>
            <a:off x="56141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548740028"/>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0164F-684E-5FA3-BA0A-8A4DA23580F0}"/>
              </a:ext>
            </a:extLst>
          </p:cNvPr>
          <p:cNvPicPr>
            <a:picLocks noChangeAspect="1"/>
          </p:cNvPicPr>
          <p:nvPr userDrawn="1"/>
        </p:nvPicPr>
        <p:blipFill>
          <a:blip r:embed="rId2"/>
          <a:stretch>
            <a:fillRect/>
          </a:stretch>
        </p:blipFill>
        <p:spPr>
          <a:xfrm rot="10800000">
            <a:off x="0" y="0"/>
            <a:ext cx="12192000" cy="2736376"/>
          </a:xfrm>
          <a:prstGeom prst="rect">
            <a:avLst/>
          </a:prstGeom>
        </p:spPr>
      </p:pic>
      <p:sp>
        <p:nvSpPr>
          <p:cNvPr id="9" name="Text Placeholder 7">
            <a:extLst>
              <a:ext uri="{FF2B5EF4-FFF2-40B4-BE49-F238E27FC236}">
                <a16:creationId xmlns:a16="http://schemas.microsoft.com/office/drawing/2014/main" id="{83BEB6C0-41C9-F964-4A84-F2ED1723AB1D}"/>
              </a:ext>
            </a:extLst>
          </p:cNvPr>
          <p:cNvSpPr>
            <a:spLocks noGrp="1"/>
          </p:cNvSpPr>
          <p:nvPr>
            <p:ph type="body" sz="quarter" idx="10" hasCustomPrompt="1"/>
          </p:nvPr>
        </p:nvSpPr>
        <p:spPr>
          <a:xfrm>
            <a:off x="974723" y="1988249"/>
            <a:ext cx="10241917" cy="2407285"/>
          </a:xfrm>
          <a:prstGeom prst="rect">
            <a:avLst/>
          </a:prstGeom>
        </p:spPr>
        <p:txBody>
          <a:bodyPr lIns="0" tIns="0" rIns="0" bIns="0" anchor="ctr"/>
          <a:lstStyle>
            <a:lvl1pPr marL="0" indent="0">
              <a:buNone/>
              <a:defRPr sz="4000"/>
            </a:lvl1pPr>
            <a:lvl2pPr marL="360000" indent="0">
              <a:buNone/>
              <a:defRPr/>
            </a:lvl2pPr>
            <a:lvl3pPr marL="722312" indent="0">
              <a:buNone/>
              <a:defRPr/>
            </a:lvl3pPr>
            <a:lvl4pPr marL="1071562" indent="0">
              <a:buNone/>
              <a:defRPr/>
            </a:lvl4pPr>
            <a:lvl5pPr marL="1431925" indent="0">
              <a:buNone/>
              <a:defRPr/>
            </a:lvl5pPr>
          </a:lstStyle>
          <a:p>
            <a:pPr lvl="0"/>
            <a:r>
              <a:rPr lang="en-US"/>
              <a:t>Quote goes here. It can extend to multiple lines.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pic>
        <p:nvPicPr>
          <p:cNvPr id="5" name="Quote Mark - start">
            <a:extLst>
              <a:ext uri="{FF2B5EF4-FFF2-40B4-BE49-F238E27FC236}">
                <a16:creationId xmlns:a16="http://schemas.microsoft.com/office/drawing/2014/main" id="{750B802F-F328-9FCD-3DDD-EC36C377E43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59" y="1079700"/>
            <a:ext cx="949699" cy="949696"/>
          </a:xfrm>
          <a:prstGeom prst="rect">
            <a:avLst/>
          </a:prstGeom>
        </p:spPr>
      </p:pic>
      <p:pic>
        <p:nvPicPr>
          <p:cNvPr id="6" name="Quote Mark - end">
            <a:extLst>
              <a:ext uri="{FF2B5EF4-FFF2-40B4-BE49-F238E27FC236}">
                <a16:creationId xmlns:a16="http://schemas.microsoft.com/office/drawing/2014/main" id="{546FEC33-ED0B-DEEA-C06D-216F1B2E724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266945" y="4354387"/>
            <a:ext cx="949696" cy="949699"/>
          </a:xfrm>
          <a:prstGeom prst="rect">
            <a:avLst/>
          </a:prstGeom>
        </p:spPr>
      </p:pic>
      <p:sp>
        <p:nvSpPr>
          <p:cNvPr id="10" name="Name">
            <a:extLst>
              <a:ext uri="{FF2B5EF4-FFF2-40B4-BE49-F238E27FC236}">
                <a16:creationId xmlns:a16="http://schemas.microsoft.com/office/drawing/2014/main" id="{06DE7610-37AC-FD48-E453-7793B75FE96C}"/>
              </a:ext>
            </a:extLst>
          </p:cNvPr>
          <p:cNvSpPr>
            <a:spLocks noGrp="1"/>
          </p:cNvSpPr>
          <p:nvPr>
            <p:ph type="body" sz="quarter" idx="11" hasCustomPrompt="1"/>
          </p:nvPr>
        </p:nvSpPr>
        <p:spPr>
          <a:xfrm>
            <a:off x="974724" y="4668838"/>
            <a:ext cx="5461000" cy="1309687"/>
          </a:xfrm>
          <a:prstGeom prst="rect">
            <a:avLst/>
          </a:prstGeom>
        </p:spPr>
        <p:txBody>
          <a:bodyPr lIns="0" tIns="0" rIns="0" bIns="0"/>
          <a:lstStyle>
            <a:lvl1pPr marL="0" indent="0">
              <a:buNone/>
              <a:defRPr sz="2000">
                <a:latin typeface="+mj-lt"/>
              </a:defRPr>
            </a:lvl1pPr>
          </a:lstStyle>
          <a:p>
            <a:pPr lvl="0"/>
            <a:r>
              <a:rPr lang="en-US"/>
              <a:t>Name</a:t>
            </a:r>
          </a:p>
          <a:p>
            <a:pPr lvl="0"/>
            <a:r>
              <a:rPr lang="en-US"/>
              <a:t>JOB TITLE</a:t>
            </a:r>
          </a:p>
        </p:txBody>
      </p:sp>
      <p:pic>
        <p:nvPicPr>
          <p:cNvPr id="3" name="Picture 2">
            <a:extLst>
              <a:ext uri="{FF2B5EF4-FFF2-40B4-BE49-F238E27FC236}">
                <a16:creationId xmlns:a16="http://schemas.microsoft.com/office/drawing/2014/main" id="{8DEC2D0B-EEA3-F961-3B29-96D46B1F46F7}"/>
              </a:ext>
            </a:extLst>
          </p:cNvPr>
          <p:cNvPicPr>
            <a:picLocks noChangeAspect="1"/>
          </p:cNvPicPr>
          <p:nvPr userDrawn="1"/>
        </p:nvPicPr>
        <p:blipFill>
          <a:blip r:embed="rId5"/>
          <a:stretch>
            <a:fillRect/>
          </a:stretch>
        </p:blipFill>
        <p:spPr>
          <a:xfrm>
            <a:off x="5763802" y="0"/>
            <a:ext cx="6428198" cy="2542439"/>
          </a:xfrm>
          <a:prstGeom prst="rect">
            <a:avLst/>
          </a:prstGeom>
        </p:spPr>
      </p:pic>
    </p:spTree>
    <p:extLst>
      <p:ext uri="{BB962C8B-B14F-4D97-AF65-F5344CB8AC3E}">
        <p14:creationId xmlns:p14="http://schemas.microsoft.com/office/powerpoint/2010/main" val="1521628267"/>
      </p:ext>
    </p:extLst>
  </p:cSld>
  <p:clrMapOvr>
    <a:masterClrMapping/>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Image and quot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158E5-4E4F-3F8E-442F-1BDA7FA41B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3850000"/>
            <a:ext cx="6858976" cy="3018274"/>
          </a:xfrm>
          <a:prstGeom prst="rect">
            <a:avLst/>
          </a:prstGeom>
        </p:spPr>
      </p:pic>
      <p:sp>
        <p:nvSpPr>
          <p:cNvPr id="33" name="Rectangle: Rounded Corners 32">
            <a:extLst>
              <a:ext uri="{FF2B5EF4-FFF2-40B4-BE49-F238E27FC236}">
                <a16:creationId xmlns:a16="http://schemas.microsoft.com/office/drawing/2014/main" id="{65681A04-3E27-C462-6D8F-4ED43DB56C2E}"/>
              </a:ext>
            </a:extLst>
          </p:cNvPr>
          <p:cNvSpPr/>
          <p:nvPr/>
        </p:nvSpPr>
        <p:spPr>
          <a:xfrm>
            <a:off x="9190477" y="525294"/>
            <a:ext cx="2430032" cy="580741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Quote Mark - start">
            <a:extLst>
              <a:ext uri="{FF2B5EF4-FFF2-40B4-BE49-F238E27FC236}">
                <a16:creationId xmlns:a16="http://schemas.microsoft.com/office/drawing/2014/main" id="{A3AA150F-780D-FEE5-3D5C-1100550770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 name="Quote Mark - end">
            <a:extLst>
              <a:ext uri="{FF2B5EF4-FFF2-40B4-BE49-F238E27FC236}">
                <a16:creationId xmlns:a16="http://schemas.microsoft.com/office/drawing/2014/main" id="{33239306-26A4-722B-994C-80B697D2B5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955133"/>
            <a:ext cx="462014" cy="462014"/>
          </a:xfrm>
          <a:prstGeom prst="rect">
            <a:avLst/>
          </a:prstGeom>
        </p:spPr>
      </p:pic>
      <p:sp>
        <p:nvSpPr>
          <p:cNvPr id="6" name="Name">
            <a:extLst>
              <a:ext uri="{FF2B5EF4-FFF2-40B4-BE49-F238E27FC236}">
                <a16:creationId xmlns:a16="http://schemas.microsoft.com/office/drawing/2014/main" id="{8992D734-F809-225A-9FAD-1456B8B947B1}"/>
              </a:ext>
            </a:extLst>
          </p:cNvPr>
          <p:cNvSpPr>
            <a:spLocks noGrp="1"/>
          </p:cNvSpPr>
          <p:nvPr>
            <p:ph type="body" sz="quarter" idx="11" hasCustomPrompt="1"/>
          </p:nvPr>
        </p:nvSpPr>
        <p:spPr>
          <a:xfrm>
            <a:off x="9580545" y="5634115"/>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7" name="Text">
            <a:extLst>
              <a:ext uri="{FF2B5EF4-FFF2-40B4-BE49-F238E27FC236}">
                <a16:creationId xmlns:a16="http://schemas.microsoft.com/office/drawing/2014/main" id="{3996440C-2202-5989-360D-B72AD9CACDE0}"/>
              </a:ext>
            </a:extLst>
          </p:cNvPr>
          <p:cNvSpPr>
            <a:spLocks noGrp="1"/>
          </p:cNvSpPr>
          <p:nvPr>
            <p:ph type="body" sz="quarter" idx="56" hasCustomPrompt="1"/>
          </p:nvPr>
        </p:nvSpPr>
        <p:spPr>
          <a:xfrm>
            <a:off x="9560521" y="1759571"/>
            <a:ext cx="1743019" cy="3657576"/>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
        <p:nvSpPr>
          <p:cNvPr id="8" name="Iphone Image">
            <a:extLst>
              <a:ext uri="{FF2B5EF4-FFF2-40B4-BE49-F238E27FC236}">
                <a16:creationId xmlns:a16="http://schemas.microsoft.com/office/drawing/2014/main" id="{64FB6B83-4594-4CED-B121-090BBDA5FF84}"/>
              </a:ext>
            </a:extLst>
          </p:cNvPr>
          <p:cNvSpPr>
            <a:spLocks noGrp="1"/>
          </p:cNvSpPr>
          <p:nvPr>
            <p:ph type="pic" sz="quarter" idx="28" hasCustomPrompt="1"/>
          </p:nvPr>
        </p:nvSpPr>
        <p:spPr>
          <a:xfrm>
            <a:off x="515938" y="525294"/>
            <a:ext cx="8231020" cy="5807412"/>
          </a:xfrm>
          <a:prstGeom prst="roundRect">
            <a:avLst>
              <a:gd name="adj" fmla="val 492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944840350"/>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C6C759-017E-36DE-B17D-B11D92241A1B}"/>
              </a:ext>
            </a:extLst>
          </p:cNvPr>
          <p:cNvSpPr>
            <a:spLocks noGrp="1"/>
          </p:cNvSpPr>
          <p:nvPr>
            <p:ph type="pic"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FULL PAGE </a:t>
            </a:r>
            <a:br>
              <a:rPr lang="en-AU"/>
            </a:br>
            <a:r>
              <a:rPr lang="en-AU"/>
              <a:t>IMAGE</a:t>
            </a:r>
          </a:p>
        </p:txBody>
      </p:sp>
    </p:spTree>
    <p:extLst>
      <p:ext uri="{BB962C8B-B14F-4D97-AF65-F5344CB8AC3E}">
        <p14:creationId xmlns:p14="http://schemas.microsoft.com/office/powerpoint/2010/main" val="3171004779"/>
      </p:ext>
    </p:extLst>
  </p:cSld>
  <p:clrMapOvr>
    <a:masterClrMapping/>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ull 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1BBBF8E-E73C-34B7-E1F3-EE89B633B52E}"/>
              </a:ext>
            </a:extLst>
          </p:cNvPr>
          <p:cNvSpPr>
            <a:spLocks noGrp="1"/>
          </p:cNvSpPr>
          <p:nvPr>
            <p:ph type="media"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ADD </a:t>
            </a:r>
            <a:br>
              <a:rPr lang="en-AU"/>
            </a:br>
            <a:r>
              <a:rPr lang="en-AU"/>
              <a:t>VIDEO</a:t>
            </a:r>
          </a:p>
        </p:txBody>
      </p:sp>
    </p:spTree>
    <p:extLst>
      <p:ext uri="{BB962C8B-B14F-4D97-AF65-F5344CB8AC3E}">
        <p14:creationId xmlns:p14="http://schemas.microsoft.com/office/powerpoint/2010/main" val="4007699781"/>
      </p:ext>
    </p:extLst>
  </p:cSld>
  <p:clrMapOvr>
    <a:masterClrMapping/>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urple gradient top">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513E6-1FB6-C2AC-D498-DFA564848893}"/>
              </a:ext>
            </a:extLst>
          </p:cNvPr>
          <p:cNvPicPr>
            <a:picLocks noChangeAspect="1"/>
          </p:cNvPicPr>
          <p:nvPr userDrawn="1"/>
        </p:nvPicPr>
        <p:blipFill>
          <a:blip r:embed="rId2"/>
          <a:stretch>
            <a:fillRect/>
          </a:stretch>
        </p:blipFill>
        <p:spPr>
          <a:xfrm rot="10800000">
            <a:off x="0" y="0"/>
            <a:ext cx="12192000" cy="6315455"/>
          </a:xfrm>
          <a:prstGeom prst="rect">
            <a:avLst/>
          </a:prstGeom>
        </p:spPr>
      </p:pic>
    </p:spTree>
    <p:extLst>
      <p:ext uri="{BB962C8B-B14F-4D97-AF65-F5344CB8AC3E}">
        <p14:creationId xmlns:p14="http://schemas.microsoft.com/office/powerpoint/2010/main" val="2842009093"/>
      </p:ext>
    </p:extLst>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urple gradient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C9997-6F9E-FC0C-9677-E5527BC89EB9}"/>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99377848"/>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ue gradient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28357747"/>
      </p:ext>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ue gradient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307463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1 column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84112-E5BC-3C5D-E40A-6EA9553F93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2" name="Rectangle: Rounded Corners 11">
            <a:extLst>
              <a:ext uri="{FF2B5EF4-FFF2-40B4-BE49-F238E27FC236}">
                <a16:creationId xmlns:a16="http://schemas.microsoft.com/office/drawing/2014/main" id="{3390D154-FA77-27BD-A02D-0243B91ED27A}"/>
              </a:ext>
            </a:extLst>
          </p:cNvPr>
          <p:cNvSpPr/>
          <p:nvPr userDrawn="1"/>
        </p:nvSpPr>
        <p:spPr>
          <a:xfrm>
            <a:off x="6858001" y="525294"/>
            <a:ext cx="4818036"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ACFDA86F-F095-5FDF-B8E0-B207C3EB1835}"/>
              </a:ext>
            </a:extLst>
          </p:cNvPr>
          <p:cNvSpPr>
            <a:spLocks noGrp="1"/>
          </p:cNvSpPr>
          <p:nvPr>
            <p:ph type="title" hasCustomPrompt="1"/>
          </p:nvPr>
        </p:nvSpPr>
        <p:spPr>
          <a:xfrm>
            <a:off x="515939" y="387047"/>
            <a:ext cx="599186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88AD5605-6003-3601-B215-0B8B71887578}"/>
              </a:ext>
            </a:extLst>
          </p:cNvPr>
          <p:cNvSpPr>
            <a:spLocks noGrp="1"/>
          </p:cNvSpPr>
          <p:nvPr>
            <p:ph type="body" sz="quarter" idx="18" hasCustomPrompt="1"/>
          </p:nvPr>
        </p:nvSpPr>
        <p:spPr>
          <a:xfrm>
            <a:off x="515939" y="1669839"/>
            <a:ext cx="5991865" cy="4601106"/>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Iphone Image">
            <a:extLst>
              <a:ext uri="{FF2B5EF4-FFF2-40B4-BE49-F238E27FC236}">
                <a16:creationId xmlns:a16="http://schemas.microsoft.com/office/drawing/2014/main" id="{E43B81F3-EF01-2658-A1E0-3CA06E2AB0E4}"/>
              </a:ext>
            </a:extLst>
          </p:cNvPr>
          <p:cNvSpPr>
            <a:spLocks noGrp="1"/>
          </p:cNvSpPr>
          <p:nvPr>
            <p:ph type="pic" sz="quarter" idx="20" hasCustomPrompt="1"/>
          </p:nvPr>
        </p:nvSpPr>
        <p:spPr>
          <a:xfrm>
            <a:off x="7256835" y="3900790"/>
            <a:ext cx="2241392" cy="20093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07AD5F3-C0DE-85E7-3314-592E3003648B}"/>
              </a:ext>
            </a:extLst>
          </p:cNvPr>
          <p:cNvSpPr>
            <a:spLocks noGrp="1"/>
          </p:cNvSpPr>
          <p:nvPr>
            <p:ph type="pic" sz="quarter" idx="21" hasCustomPrompt="1"/>
          </p:nvPr>
        </p:nvSpPr>
        <p:spPr>
          <a:xfrm>
            <a:off x="7256835" y="872121"/>
            <a:ext cx="3998067"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34A5A3C7-342D-DF04-C587-32C55DC3C38E}"/>
              </a:ext>
            </a:extLst>
          </p:cNvPr>
          <p:cNvSpPr>
            <a:spLocks noGrp="1"/>
          </p:cNvSpPr>
          <p:nvPr>
            <p:ph type="pic" sz="quarter" idx="22" hasCustomPrompt="1"/>
          </p:nvPr>
        </p:nvSpPr>
        <p:spPr>
          <a:xfrm>
            <a:off x="9756843" y="3900790"/>
            <a:ext cx="1498059" cy="2009363"/>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684295967"/>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13822"/>
      </p:ext>
    </p:extLst>
  </p:cSld>
  <p:clrMapOvr>
    <a:masterClrMapping/>
  </p:clrMapOvr>
  <p:transition spd="slow">
    <p:wip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White with Pa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052D5C8-5B09-3D9A-AC19-9C8E295CD19E}"/>
              </a:ext>
            </a:extLst>
          </p:cNvPr>
          <p:cNvSpPr>
            <a:spLocks noChangeAspect="1"/>
          </p:cNvSpPr>
          <p:nvPr userDrawn="1"/>
        </p:nvSpPr>
        <p:spPr>
          <a:xfrm>
            <a:off x="11440805" y="611787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fld id="{5F35ABA0-4F47-491F-9F60-95C86C574E21}" type="slidenum">
              <a:rPr lang="en-US" sz="1700" smtClean="0">
                <a:solidFill>
                  <a:schemeClr val="tx1"/>
                </a:solidFill>
                <a:latin typeface="+mj-lt"/>
              </a:rPr>
              <a:pPr algn="ctr"/>
              <a:t>‹#›</a:t>
            </a:fld>
            <a:endParaRPr lang="en-AU" sz="1700"/>
          </a:p>
        </p:txBody>
      </p:sp>
    </p:spTree>
    <p:extLst>
      <p:ext uri="{BB962C8B-B14F-4D97-AF65-F5344CB8AC3E}">
        <p14:creationId xmlns:p14="http://schemas.microsoft.com/office/powerpoint/2010/main" val="1164746729"/>
      </p:ext>
    </p:extLst>
  </p:cSld>
  <p:clrMapOvr>
    <a:masterClrMapping/>
  </p:clrMapOvr>
  <p:transition spd="slow">
    <p:wip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3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AB1BC-A5D3-ECB5-C000-A799CA1848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20"/>
            <a:ext cx="1219200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745849" y="833848"/>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1027583"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1105400"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53027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81201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88982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32369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60543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68324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936531509"/>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4 images and text">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1F1168-009B-25C4-6C7D-3B8660C52F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590" y="520"/>
            <a:ext cx="1224659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476655"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794114"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794114"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Rectangle: Rounded Corners 4">
            <a:extLst>
              <a:ext uri="{FF2B5EF4-FFF2-40B4-BE49-F238E27FC236}">
                <a16:creationId xmlns:a16="http://schemas.microsoft.com/office/drawing/2014/main" id="{78E0FCBD-DF35-7BAB-DAA9-06AE1A1D3F73}"/>
              </a:ext>
            </a:extLst>
          </p:cNvPr>
          <p:cNvSpPr/>
          <p:nvPr userDrawn="1"/>
        </p:nvSpPr>
        <p:spPr>
          <a:xfrm>
            <a:off x="337549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1">
            <a:extLst>
              <a:ext uri="{FF2B5EF4-FFF2-40B4-BE49-F238E27FC236}">
                <a16:creationId xmlns:a16="http://schemas.microsoft.com/office/drawing/2014/main" id="{1AB82C11-FA60-DB2C-552F-7FE86D0B7275}"/>
              </a:ext>
            </a:extLst>
          </p:cNvPr>
          <p:cNvSpPr>
            <a:spLocks noGrp="1"/>
          </p:cNvSpPr>
          <p:nvPr>
            <p:ph type="body" sz="quarter" idx="28" hasCustomPrompt="1"/>
          </p:nvPr>
        </p:nvSpPr>
        <p:spPr>
          <a:xfrm>
            <a:off x="369295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7" name="Iphone Image">
            <a:extLst>
              <a:ext uri="{FF2B5EF4-FFF2-40B4-BE49-F238E27FC236}">
                <a16:creationId xmlns:a16="http://schemas.microsoft.com/office/drawing/2014/main" id="{6C6FFF96-66DA-583B-A1EA-A490EAB98AB6}"/>
              </a:ext>
            </a:extLst>
          </p:cNvPr>
          <p:cNvSpPr>
            <a:spLocks noGrp="1"/>
          </p:cNvSpPr>
          <p:nvPr>
            <p:ph type="pic" sz="quarter" idx="29" hasCustomPrompt="1"/>
          </p:nvPr>
        </p:nvSpPr>
        <p:spPr>
          <a:xfrm>
            <a:off x="369295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16851DD7-A810-DECF-0AC4-D58A2959BA72}"/>
              </a:ext>
            </a:extLst>
          </p:cNvPr>
          <p:cNvSpPr/>
          <p:nvPr userDrawn="1"/>
        </p:nvSpPr>
        <p:spPr>
          <a:xfrm>
            <a:off x="625488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1">
            <a:extLst>
              <a:ext uri="{FF2B5EF4-FFF2-40B4-BE49-F238E27FC236}">
                <a16:creationId xmlns:a16="http://schemas.microsoft.com/office/drawing/2014/main" id="{F14512A5-94F2-3597-5E3E-9668C04561F2}"/>
              </a:ext>
            </a:extLst>
          </p:cNvPr>
          <p:cNvSpPr>
            <a:spLocks noGrp="1"/>
          </p:cNvSpPr>
          <p:nvPr>
            <p:ph type="body" sz="quarter" idx="30" hasCustomPrompt="1"/>
          </p:nvPr>
        </p:nvSpPr>
        <p:spPr>
          <a:xfrm>
            <a:off x="657234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0" name="Iphone Image">
            <a:extLst>
              <a:ext uri="{FF2B5EF4-FFF2-40B4-BE49-F238E27FC236}">
                <a16:creationId xmlns:a16="http://schemas.microsoft.com/office/drawing/2014/main" id="{DE77CDFF-867A-60F4-7829-59FF4B80275F}"/>
              </a:ext>
            </a:extLst>
          </p:cNvPr>
          <p:cNvSpPr>
            <a:spLocks noGrp="1"/>
          </p:cNvSpPr>
          <p:nvPr>
            <p:ph type="pic" sz="quarter" idx="31" hasCustomPrompt="1"/>
          </p:nvPr>
        </p:nvSpPr>
        <p:spPr>
          <a:xfrm>
            <a:off x="657234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Rectangle: Rounded Corners 10">
            <a:extLst>
              <a:ext uri="{FF2B5EF4-FFF2-40B4-BE49-F238E27FC236}">
                <a16:creationId xmlns:a16="http://schemas.microsoft.com/office/drawing/2014/main" id="{5D00EC8B-C48B-45B6-6356-3F249A1ECB05}"/>
              </a:ext>
            </a:extLst>
          </p:cNvPr>
          <p:cNvSpPr/>
          <p:nvPr userDrawn="1"/>
        </p:nvSpPr>
        <p:spPr>
          <a:xfrm>
            <a:off x="9114822"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1">
            <a:extLst>
              <a:ext uri="{FF2B5EF4-FFF2-40B4-BE49-F238E27FC236}">
                <a16:creationId xmlns:a16="http://schemas.microsoft.com/office/drawing/2014/main" id="{E0A575D9-3D9B-C63D-263F-44493C77E021}"/>
              </a:ext>
            </a:extLst>
          </p:cNvPr>
          <p:cNvSpPr>
            <a:spLocks noGrp="1"/>
          </p:cNvSpPr>
          <p:nvPr>
            <p:ph type="body" sz="quarter" idx="32" hasCustomPrompt="1"/>
          </p:nvPr>
        </p:nvSpPr>
        <p:spPr>
          <a:xfrm>
            <a:off x="9432281"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a:t>
            </a:r>
            <a:br>
              <a:rPr lang="en-US" dirty="0"/>
            </a:br>
            <a:r>
              <a:rPr lang="en-US" dirty="0"/>
              <a:t>HERE</a:t>
            </a:r>
            <a:endParaRPr lang="en-AU" dirty="0"/>
          </a:p>
        </p:txBody>
      </p:sp>
      <p:sp>
        <p:nvSpPr>
          <p:cNvPr id="13" name="Iphone Image">
            <a:extLst>
              <a:ext uri="{FF2B5EF4-FFF2-40B4-BE49-F238E27FC236}">
                <a16:creationId xmlns:a16="http://schemas.microsoft.com/office/drawing/2014/main" id="{0D4BA168-6A36-E855-9F8B-4147791CC11A}"/>
              </a:ext>
            </a:extLst>
          </p:cNvPr>
          <p:cNvSpPr>
            <a:spLocks noGrp="1"/>
          </p:cNvSpPr>
          <p:nvPr>
            <p:ph type="pic" sz="quarter" idx="33" hasCustomPrompt="1"/>
          </p:nvPr>
        </p:nvSpPr>
        <p:spPr>
          <a:xfrm>
            <a:off x="9432281"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88710903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 images and tex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D33DC-186A-E10B-2AAF-0351D3EC15E0}"/>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D0ACEF97-A9F8-EE77-55E1-36255EFEB7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2" y="4585710"/>
            <a:ext cx="5163740" cy="227229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49451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46436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445164"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425959" y="2440592"/>
            <a:ext cx="1368000" cy="3872657"/>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416482" y="2440593"/>
            <a:ext cx="1368000" cy="387265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38631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361876"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337434"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312992"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288550"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Text 5">
            <a:extLst>
              <a:ext uri="{FF2B5EF4-FFF2-40B4-BE49-F238E27FC236}">
                <a16:creationId xmlns:a16="http://schemas.microsoft.com/office/drawing/2014/main" id="{979C9ED1-F28D-503D-94B2-760A9A795DF1}"/>
              </a:ext>
            </a:extLst>
          </p:cNvPr>
          <p:cNvSpPr>
            <a:spLocks noGrp="1"/>
          </p:cNvSpPr>
          <p:nvPr>
            <p:ph type="body" sz="quarter" idx="48" hasCustomPrompt="1"/>
          </p:nvPr>
        </p:nvSpPr>
        <p:spPr>
          <a:xfrm>
            <a:off x="10387551" y="2440592"/>
            <a:ext cx="1368000" cy="3872655"/>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D7EDD6FC-2BC4-53E8-9097-FF7C2B949AA4}"/>
              </a:ext>
            </a:extLst>
          </p:cNvPr>
          <p:cNvSpPr>
            <a:spLocks noGrp="1"/>
          </p:cNvSpPr>
          <p:nvPr>
            <p:ph type="pic" sz="quarter" idx="50" hasCustomPrompt="1"/>
          </p:nvPr>
        </p:nvSpPr>
        <p:spPr>
          <a:xfrm>
            <a:off x="1026410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00370051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ackground V1">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D35AC2-7D8E-4D81-68B8-13CE368D8251}"/>
              </a:ext>
            </a:extLst>
          </p:cNvPr>
          <p:cNvPicPr>
            <a:picLocks noChangeAspect="1"/>
          </p:cNvPicPr>
          <p:nvPr userDrawn="1"/>
        </p:nvPicPr>
        <p:blipFill>
          <a:blip r:embed="rId2"/>
          <a:stretch>
            <a:fillRect/>
          </a:stretch>
        </p:blipFill>
        <p:spPr>
          <a:xfrm>
            <a:off x="0" y="1042416"/>
            <a:ext cx="12192000" cy="5815584"/>
          </a:xfrm>
          <a:prstGeom prst="rect">
            <a:avLst/>
          </a:prstGeom>
        </p:spPr>
      </p:pic>
      <p:pic>
        <p:nvPicPr>
          <p:cNvPr id="3" name="Picture 2">
            <a:extLst>
              <a:ext uri="{FF2B5EF4-FFF2-40B4-BE49-F238E27FC236}">
                <a16:creationId xmlns:a16="http://schemas.microsoft.com/office/drawing/2014/main" id="{823415CA-CCD2-F9C7-55B8-526E50D286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287" y="790"/>
            <a:ext cx="12155425" cy="685641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96076"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87874"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Text1">
            <a:extLst>
              <a:ext uri="{FF2B5EF4-FFF2-40B4-BE49-F238E27FC236}">
                <a16:creationId xmlns:a16="http://schemas.microsoft.com/office/drawing/2014/main" id="{9D527488-BE1C-814E-25D9-DAEEB373D1B7}"/>
              </a:ext>
            </a:extLst>
          </p:cNvPr>
          <p:cNvSpPr>
            <a:spLocks noGrp="1"/>
          </p:cNvSpPr>
          <p:nvPr>
            <p:ph type="body" sz="quarter" idx="39" hasCustomPrompt="1"/>
          </p:nvPr>
        </p:nvSpPr>
        <p:spPr>
          <a:xfrm>
            <a:off x="3033438"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Iphone Image">
            <a:extLst>
              <a:ext uri="{FF2B5EF4-FFF2-40B4-BE49-F238E27FC236}">
                <a16:creationId xmlns:a16="http://schemas.microsoft.com/office/drawing/2014/main" id="{50BFB506-55E7-149B-C306-BCF68489A8FC}"/>
              </a:ext>
            </a:extLst>
          </p:cNvPr>
          <p:cNvSpPr>
            <a:spLocks noGrp="1"/>
          </p:cNvSpPr>
          <p:nvPr>
            <p:ph type="pic" sz="quarter" idx="40" hasCustomPrompt="1"/>
          </p:nvPr>
        </p:nvSpPr>
        <p:spPr>
          <a:xfrm>
            <a:off x="2925236"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Text1">
            <a:extLst>
              <a:ext uri="{FF2B5EF4-FFF2-40B4-BE49-F238E27FC236}">
                <a16:creationId xmlns:a16="http://schemas.microsoft.com/office/drawing/2014/main" id="{27FFCB4C-BFE8-850D-4046-4DFF948C45AE}"/>
              </a:ext>
            </a:extLst>
          </p:cNvPr>
          <p:cNvSpPr>
            <a:spLocks noGrp="1"/>
          </p:cNvSpPr>
          <p:nvPr>
            <p:ph type="body" sz="quarter" idx="41" hasCustomPrompt="1"/>
          </p:nvPr>
        </p:nvSpPr>
        <p:spPr>
          <a:xfrm>
            <a:off x="5270800"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Iphone Image">
            <a:extLst>
              <a:ext uri="{FF2B5EF4-FFF2-40B4-BE49-F238E27FC236}">
                <a16:creationId xmlns:a16="http://schemas.microsoft.com/office/drawing/2014/main" id="{2E7744A7-27C3-593E-3C7A-F363858E9E93}"/>
              </a:ext>
            </a:extLst>
          </p:cNvPr>
          <p:cNvSpPr>
            <a:spLocks noGrp="1"/>
          </p:cNvSpPr>
          <p:nvPr>
            <p:ph type="pic" sz="quarter" idx="42" hasCustomPrompt="1"/>
          </p:nvPr>
        </p:nvSpPr>
        <p:spPr>
          <a:xfrm>
            <a:off x="5162598"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Text1">
            <a:extLst>
              <a:ext uri="{FF2B5EF4-FFF2-40B4-BE49-F238E27FC236}">
                <a16:creationId xmlns:a16="http://schemas.microsoft.com/office/drawing/2014/main" id="{14809637-B103-DCB0-4099-E40AA6E1AC66}"/>
              </a:ext>
            </a:extLst>
          </p:cNvPr>
          <p:cNvSpPr>
            <a:spLocks noGrp="1"/>
          </p:cNvSpPr>
          <p:nvPr>
            <p:ph type="body" sz="quarter" idx="43" hasCustomPrompt="1"/>
          </p:nvPr>
        </p:nvSpPr>
        <p:spPr>
          <a:xfrm>
            <a:off x="7508162"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5" name="Iphone Image">
            <a:extLst>
              <a:ext uri="{FF2B5EF4-FFF2-40B4-BE49-F238E27FC236}">
                <a16:creationId xmlns:a16="http://schemas.microsoft.com/office/drawing/2014/main" id="{9B8541D9-B470-A00B-E2F3-0DCB5919DA16}"/>
              </a:ext>
            </a:extLst>
          </p:cNvPr>
          <p:cNvSpPr>
            <a:spLocks noGrp="1"/>
          </p:cNvSpPr>
          <p:nvPr>
            <p:ph type="pic" sz="quarter" idx="44" hasCustomPrompt="1"/>
          </p:nvPr>
        </p:nvSpPr>
        <p:spPr>
          <a:xfrm>
            <a:off x="7399960"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Text1">
            <a:extLst>
              <a:ext uri="{FF2B5EF4-FFF2-40B4-BE49-F238E27FC236}">
                <a16:creationId xmlns:a16="http://schemas.microsoft.com/office/drawing/2014/main" id="{1C576269-3936-C378-CDA5-5CC7B5E8BE64}"/>
              </a:ext>
            </a:extLst>
          </p:cNvPr>
          <p:cNvSpPr>
            <a:spLocks noGrp="1"/>
          </p:cNvSpPr>
          <p:nvPr>
            <p:ph type="body" sz="quarter" idx="45" hasCustomPrompt="1"/>
          </p:nvPr>
        </p:nvSpPr>
        <p:spPr>
          <a:xfrm>
            <a:off x="9764979"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Iphone Image">
            <a:extLst>
              <a:ext uri="{FF2B5EF4-FFF2-40B4-BE49-F238E27FC236}">
                <a16:creationId xmlns:a16="http://schemas.microsoft.com/office/drawing/2014/main" id="{AE32635E-30ED-FC3F-F6E8-8D0E4E97094B}"/>
              </a:ext>
            </a:extLst>
          </p:cNvPr>
          <p:cNvSpPr>
            <a:spLocks noGrp="1"/>
          </p:cNvSpPr>
          <p:nvPr>
            <p:ph type="pic" sz="quarter" idx="46" hasCustomPrompt="1"/>
          </p:nvPr>
        </p:nvSpPr>
        <p:spPr>
          <a:xfrm>
            <a:off x="9656777"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Rectangle 3">
            <a:extLst>
              <a:ext uri="{FF2B5EF4-FFF2-40B4-BE49-F238E27FC236}">
                <a16:creationId xmlns:a16="http://schemas.microsoft.com/office/drawing/2014/main" id="{5B9D4AE8-EBDC-4343-588B-9C0C7F1FB19F}"/>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032B851A-C514-3A2E-B6F0-EB9678F75F9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162" y="4585710"/>
            <a:ext cx="5163740" cy="2272290"/>
          </a:xfrm>
          <a:prstGeom prst="rect">
            <a:avLst/>
          </a:prstGeom>
        </p:spPr>
      </p:pic>
    </p:spTree>
    <p:extLst>
      <p:ext uri="{BB962C8B-B14F-4D97-AF65-F5344CB8AC3E}">
        <p14:creationId xmlns:p14="http://schemas.microsoft.com/office/powerpoint/2010/main" val="2600156039"/>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ackground 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0"/>
            <a:ext cx="12192000" cy="4590789"/>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986" y="0"/>
            <a:ext cx="12158225" cy="6857999"/>
          </a:xfrm>
          <a:prstGeom prst="rect">
            <a:avLst/>
          </a:prstGeom>
        </p:spPr>
      </p:pic>
    </p:spTree>
    <p:extLst>
      <p:ext uri="{BB962C8B-B14F-4D97-AF65-F5344CB8AC3E}">
        <p14:creationId xmlns:p14="http://schemas.microsoft.com/office/powerpoint/2010/main" val="346440860"/>
      </p:ext>
    </p:extLst>
  </p:cSld>
  <p:clrMapOvr>
    <a:masterClrMapping/>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ackground V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103F1-10F5-C849-3EC5-1619F28245DA}"/>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B08DC93E-1E85-5763-60FA-B665677DB1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621" y="1042"/>
            <a:ext cx="12156379" cy="6856958"/>
          </a:xfrm>
          <a:prstGeom prst="rect">
            <a:avLst/>
          </a:prstGeom>
        </p:spPr>
      </p:pic>
    </p:spTree>
    <p:extLst>
      <p:ext uri="{BB962C8B-B14F-4D97-AF65-F5344CB8AC3E}">
        <p14:creationId xmlns:p14="http://schemas.microsoft.com/office/powerpoint/2010/main" val="3662326265"/>
      </p:ext>
    </p:extLst>
  </p:cSld>
  <p:clrMapOvr>
    <a:masterClrMapping/>
  </p:clrMapOvr>
  <p:transition spd="slow">
    <p:wip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ackground V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AF22D-2FE6-0F2C-EF3D-929E6472AE7F}"/>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8089F359-20C8-D843-8EE1-787D9E567A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3687745810"/>
      </p:ext>
    </p:extLst>
  </p:cSld>
  <p:clrMapOvr>
    <a:masterClrMapping/>
  </p:clrMapOvr>
  <p:transition spd="slow">
    <p:wip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ackground V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EE784-564B-DB2B-2235-0360A8580B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920285" y="0"/>
            <a:ext cx="5271715" cy="2085654"/>
          </a:xfrm>
          <a:prstGeom prst="rect">
            <a:avLst/>
          </a:prstGeom>
        </p:spPr>
      </p:pic>
    </p:spTree>
    <p:extLst>
      <p:ext uri="{BB962C8B-B14F-4D97-AF65-F5344CB8AC3E}">
        <p14:creationId xmlns:p14="http://schemas.microsoft.com/office/powerpoint/2010/main" val="206079230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f Pg Text 2 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C8ABED-9A13-0BBC-1A61-0E263F4648F4}"/>
              </a:ext>
            </a:extLst>
          </p:cNvPr>
          <p:cNvSpPr/>
          <p:nvPr userDrawn="1"/>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319C4878-B3F3-A12D-0752-7E9469B7D85F}"/>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3" name="Text">
            <a:extLst>
              <a:ext uri="{FF2B5EF4-FFF2-40B4-BE49-F238E27FC236}">
                <a16:creationId xmlns:a16="http://schemas.microsoft.com/office/drawing/2014/main" id="{0A30B5E3-BE8F-9429-2F93-05C5A67CA4A6}"/>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a:extLst>
              <a:ext uri="{FF2B5EF4-FFF2-40B4-BE49-F238E27FC236}">
                <a16:creationId xmlns:a16="http://schemas.microsoft.com/office/drawing/2014/main" id="{B8502BF4-1367-84C0-B597-62922DF50505}"/>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4" name="Picture 3">
            <a:extLst>
              <a:ext uri="{FF2B5EF4-FFF2-40B4-BE49-F238E27FC236}">
                <a16:creationId xmlns:a16="http://schemas.microsoft.com/office/drawing/2014/main" id="{11452AB4-6FA8-7063-BB7C-E4868DE7E262}"/>
              </a:ext>
            </a:extLst>
          </p:cNvPr>
          <p:cNvPicPr>
            <a:picLocks noChangeAspect="1"/>
          </p:cNvPicPr>
          <p:nvPr userDrawn="1"/>
        </p:nvPicPr>
        <p:blipFill>
          <a:blip r:embed="rId2"/>
          <a:stretch>
            <a:fillRect/>
          </a:stretch>
        </p:blipFill>
        <p:spPr>
          <a:xfrm>
            <a:off x="31935" y="0"/>
            <a:ext cx="12155425" cy="6858000"/>
          </a:xfrm>
          <a:prstGeom prst="rect">
            <a:avLst/>
          </a:prstGeom>
        </p:spPr>
      </p:pic>
    </p:spTree>
    <p:extLst>
      <p:ext uri="{BB962C8B-B14F-4D97-AF65-F5344CB8AC3E}">
        <p14:creationId xmlns:p14="http://schemas.microsoft.com/office/powerpoint/2010/main" val="3598383587"/>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ackground V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479684"/>
            <a:ext cx="12192000" cy="3072982"/>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527443" y="-442081"/>
            <a:ext cx="9664557" cy="7300079"/>
          </a:xfrm>
          <a:prstGeom prst="rect">
            <a:avLst/>
          </a:prstGeom>
        </p:spPr>
      </p:pic>
    </p:spTree>
    <p:extLst>
      <p:ext uri="{BB962C8B-B14F-4D97-AF65-F5344CB8AC3E}">
        <p14:creationId xmlns:p14="http://schemas.microsoft.com/office/powerpoint/2010/main" val="3417627473"/>
      </p:ext>
    </p:extLst>
  </p:cSld>
  <p:clrMapOvr>
    <a:masterClrMapping/>
  </p:clrMapOvr>
  <p:transition spd="slow">
    <p:wip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980" y="0"/>
            <a:ext cx="12158225" cy="6857999"/>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3206386"/>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p:nvSpPr>
        <p:spPr>
          <a:xfrm>
            <a:off x="1091431" y="5610923"/>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975" y="2110902"/>
            <a:ext cx="5344218" cy="590159"/>
          </a:xfrm>
          <a:prstGeom prst="rect">
            <a:avLst/>
          </a:prstGeom>
        </p:spPr>
      </p:pic>
    </p:spTree>
    <p:extLst>
      <p:ext uri="{BB962C8B-B14F-4D97-AF65-F5344CB8AC3E}">
        <p14:creationId xmlns:p14="http://schemas.microsoft.com/office/powerpoint/2010/main" val="23493131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156" y="0"/>
            <a:ext cx="12158225" cy="6857999"/>
          </a:xfrm>
          <a:prstGeom prst="rect">
            <a:avLst/>
          </a:prstGeom>
        </p:spPr>
      </p:pic>
      <p:sp>
        <p:nvSpPr>
          <p:cNvPr id="4" name="TextBox 3">
            <a:hlinkClick r:id="rId3"/>
            <a:extLst>
              <a:ext uri="{FF2B5EF4-FFF2-40B4-BE49-F238E27FC236}">
                <a16:creationId xmlns:a16="http://schemas.microsoft.com/office/drawing/2014/main" id="{F7E74A5B-4B95-DB1D-DAF1-2F0515248E88}"/>
              </a:ext>
            </a:extLst>
          </p:cNvPr>
          <p:cNvSpPr txBox="1"/>
          <p:nvPr/>
        </p:nvSpPr>
        <p:spPr>
          <a:xfrm>
            <a:off x="1098688" y="577903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8" name="Graphic 7">
            <a:extLst>
              <a:ext uri="{FF2B5EF4-FFF2-40B4-BE49-F238E27FC236}">
                <a16:creationId xmlns:a16="http://schemas.microsoft.com/office/drawing/2014/main" id="{4D74EEE0-852A-ED58-974E-CC1C1A2D5B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975" y="1119735"/>
            <a:ext cx="5344218" cy="590159"/>
          </a:xfrm>
          <a:prstGeom prst="rect">
            <a:avLst/>
          </a:prstGeom>
        </p:spPr>
      </p:pic>
      <p:sp>
        <p:nvSpPr>
          <p:cNvPr id="6" name="Heading">
            <a:extLst>
              <a:ext uri="{FF2B5EF4-FFF2-40B4-BE49-F238E27FC236}">
                <a16:creationId xmlns:a16="http://schemas.microsoft.com/office/drawing/2014/main" id="{160B808E-E15A-E294-BB41-831BC0918230}"/>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9" name="Text Placeholder 2">
            <a:extLst>
              <a:ext uri="{FF2B5EF4-FFF2-40B4-BE49-F238E27FC236}">
                <a16:creationId xmlns:a16="http://schemas.microsoft.com/office/drawing/2014/main" id="{8ADC63B0-EF04-1C08-0737-F3BF6636B47D}"/>
              </a:ext>
            </a:extLst>
          </p:cNvPr>
          <p:cNvSpPr>
            <a:spLocks noGrp="1"/>
          </p:cNvSpPr>
          <p:nvPr>
            <p:ph type="body" sz="quarter" idx="16" hasCustomPrompt="1"/>
          </p:nvPr>
        </p:nvSpPr>
        <p:spPr>
          <a:xfrm>
            <a:off x="1066023" y="4588094"/>
            <a:ext cx="8309709" cy="773046"/>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126092790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05B28E-36DC-DD91-28A6-5AB1E16FAF7B}"/>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534" y="0"/>
            <a:ext cx="12158227" cy="6858000"/>
          </a:xfrm>
          <a:prstGeom prst="rect">
            <a:avLst/>
          </a:prstGeom>
        </p:spPr>
      </p:pic>
      <p:sp>
        <p:nvSpPr>
          <p:cNvPr id="12" name="TextBox 11">
            <a:hlinkClick r:id="rId3"/>
            <a:extLst>
              <a:ext uri="{FF2B5EF4-FFF2-40B4-BE49-F238E27FC236}">
                <a16:creationId xmlns:a16="http://schemas.microsoft.com/office/drawing/2014/main" id="{8DA8FD5F-9996-8923-4D0B-42BAF854D983}"/>
              </a:ext>
            </a:extLst>
          </p:cNvPr>
          <p:cNvSpPr txBox="1"/>
          <p:nvPr/>
        </p:nvSpPr>
        <p:spPr>
          <a:xfrm>
            <a:off x="1091431" y="562258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975" y="1235413"/>
            <a:ext cx="5344218" cy="590159"/>
          </a:xfrm>
          <a:prstGeom prst="rect">
            <a:avLst/>
          </a:prstGeom>
        </p:spPr>
      </p:pic>
      <p:sp>
        <p:nvSpPr>
          <p:cNvPr id="3" name="Heading">
            <a:extLst>
              <a:ext uri="{FF2B5EF4-FFF2-40B4-BE49-F238E27FC236}">
                <a16:creationId xmlns:a16="http://schemas.microsoft.com/office/drawing/2014/main" id="{DAD7FD7A-B8B0-CB71-1E2F-78BAB8729ED9}"/>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4" name="Text Placeholder 2">
            <a:extLst>
              <a:ext uri="{FF2B5EF4-FFF2-40B4-BE49-F238E27FC236}">
                <a16:creationId xmlns:a16="http://schemas.microsoft.com/office/drawing/2014/main" id="{7C65FF96-3744-DB7A-A639-589E694FB355}"/>
              </a:ext>
            </a:extLst>
          </p:cNvPr>
          <p:cNvSpPr>
            <a:spLocks noGrp="1"/>
          </p:cNvSpPr>
          <p:nvPr>
            <p:ph type="body" sz="quarter" idx="16" hasCustomPrompt="1"/>
          </p:nvPr>
        </p:nvSpPr>
        <p:spPr>
          <a:xfrm>
            <a:off x="1066023" y="4588094"/>
            <a:ext cx="8309709" cy="773046"/>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365677216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43DAA-EBE5-8995-D9FB-B01B4A617E28}"/>
              </a:ext>
            </a:extLst>
          </p:cNvPr>
          <p:cNvPicPr>
            <a:picLocks noChangeAspect="1"/>
          </p:cNvPicPr>
          <p:nvPr/>
        </p:nvPicPr>
        <p:blipFill>
          <a:blip r:embed="rId2"/>
          <a:stretch>
            <a:fillRect/>
          </a:stretch>
        </p:blipFill>
        <p:spPr>
          <a:xfrm rot="10800000">
            <a:off x="0" y="542545"/>
            <a:ext cx="12192000" cy="6315455"/>
          </a:xfrm>
          <a:prstGeom prst="rect">
            <a:avLst/>
          </a:prstGeom>
        </p:spPr>
      </p:pic>
      <p:pic>
        <p:nvPicPr>
          <p:cNvPr id="7" name="Picture 6">
            <a:extLst>
              <a:ext uri="{FF2B5EF4-FFF2-40B4-BE49-F238E27FC236}">
                <a16:creationId xmlns:a16="http://schemas.microsoft.com/office/drawing/2014/main" id="{4245090A-C52C-74EE-D46E-246573C05C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155" y="0"/>
            <a:ext cx="12158227" cy="6858000"/>
          </a:xfrm>
          <a:prstGeom prst="rect">
            <a:avLst/>
          </a:prstGeom>
        </p:spPr>
      </p:pic>
      <p:pic>
        <p:nvPicPr>
          <p:cNvPr id="6" name="Graphic 5">
            <a:extLst>
              <a:ext uri="{FF2B5EF4-FFF2-40B4-BE49-F238E27FC236}">
                <a16:creationId xmlns:a16="http://schemas.microsoft.com/office/drawing/2014/main" id="{31DBE6A5-0AAA-F2BC-3C0A-94E830C8B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975" y="982978"/>
            <a:ext cx="5344218" cy="590159"/>
          </a:xfrm>
          <a:prstGeom prst="rect">
            <a:avLst/>
          </a:prstGeom>
        </p:spPr>
      </p:pic>
      <p:sp>
        <p:nvSpPr>
          <p:cNvPr id="2" name="Text Placeholder 2">
            <a:extLst>
              <a:ext uri="{FF2B5EF4-FFF2-40B4-BE49-F238E27FC236}">
                <a16:creationId xmlns:a16="http://schemas.microsoft.com/office/drawing/2014/main" id="{648301FB-1353-44FA-1711-CB0861F507B3}"/>
              </a:ext>
            </a:extLst>
          </p:cNvPr>
          <p:cNvSpPr>
            <a:spLocks noGrp="1"/>
          </p:cNvSpPr>
          <p:nvPr>
            <p:ph type="body" sz="quarter" idx="16" hasCustomPrompt="1"/>
          </p:nvPr>
        </p:nvSpPr>
        <p:spPr>
          <a:xfrm>
            <a:off x="1066023" y="5622587"/>
            <a:ext cx="4129087" cy="492125"/>
          </a:xfrm>
          <a:prstGeom prst="rect">
            <a:avLst/>
          </a:prstGeom>
        </p:spPr>
        <p:txBody>
          <a:bodyPr lIns="0" tIns="0" rIns="0" bIns="0" anchor="ctr"/>
          <a:lstStyle>
            <a:lvl1pPr marL="0" indent="0">
              <a:buNone/>
              <a:defRPr sz="12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PRESENTED BY:  Add presenters name here</a:t>
            </a:r>
          </a:p>
        </p:txBody>
      </p:sp>
      <p:sp>
        <p:nvSpPr>
          <p:cNvPr id="5" name="Heading">
            <a:extLst>
              <a:ext uri="{FF2B5EF4-FFF2-40B4-BE49-F238E27FC236}">
                <a16:creationId xmlns:a16="http://schemas.microsoft.com/office/drawing/2014/main" id="{7FEC07F6-EC19-828B-26B5-F06A7B645931}"/>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8" name="Text Placeholder 2">
            <a:extLst>
              <a:ext uri="{FF2B5EF4-FFF2-40B4-BE49-F238E27FC236}">
                <a16:creationId xmlns:a16="http://schemas.microsoft.com/office/drawing/2014/main" id="{185379A1-C346-7DFD-718E-E1B014982A7B}"/>
              </a:ext>
            </a:extLst>
          </p:cNvPr>
          <p:cNvSpPr>
            <a:spLocks noGrp="1"/>
          </p:cNvSpPr>
          <p:nvPr>
            <p:ph type="body" sz="quarter" idx="17" hasCustomPrompt="1"/>
          </p:nvPr>
        </p:nvSpPr>
        <p:spPr>
          <a:xfrm>
            <a:off x="1066023" y="4588094"/>
            <a:ext cx="8309709" cy="773046"/>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309775418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727F1-6878-4771-4645-34CA5DB799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25776" y="0"/>
            <a:ext cx="5566224" cy="2202171"/>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215624271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2_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727F1-6878-4771-4645-34CA5DB799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15" y="0"/>
            <a:ext cx="12158225" cy="6857998"/>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256572881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1 image with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67CD9-8CB6-732B-F79E-7797C2581A78}"/>
              </a:ext>
            </a:extLst>
          </p:cNvPr>
          <p:cNvPicPr>
            <a:picLocks noChangeAspect="1"/>
          </p:cNvPicPr>
          <p:nvPr/>
        </p:nvPicPr>
        <p:blipFill>
          <a:blip r:embed="rId2"/>
          <a:stretch>
            <a:fillRect/>
          </a:stretch>
        </p:blipFill>
        <p:spPr>
          <a:xfrm>
            <a:off x="0" y="1042416"/>
            <a:ext cx="12192000" cy="5815584"/>
          </a:xfrm>
          <a:prstGeom prst="rect">
            <a:avLst/>
          </a:prstGeom>
        </p:spPr>
      </p:pic>
      <p:pic>
        <p:nvPicPr>
          <p:cNvPr id="7" name="Picture 6">
            <a:extLst>
              <a:ext uri="{FF2B5EF4-FFF2-40B4-BE49-F238E27FC236}">
                <a16:creationId xmlns:a16="http://schemas.microsoft.com/office/drawing/2014/main" id="{DD6727F1-6878-4771-4645-34CA5DB799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535" y="0"/>
            <a:ext cx="12158225" cy="6857999"/>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446624"/>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525294" y="-642026"/>
            <a:ext cx="6019003" cy="8151779"/>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132919410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ext and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74BE5-C1F1-C25C-8D6A-A500567AE4C9}"/>
              </a:ext>
            </a:extLst>
          </p:cNvPr>
          <p:cNvPicPr>
            <a:picLocks noChangeAspect="1"/>
          </p:cNvPicPr>
          <p:nvPr/>
        </p:nvPicPr>
        <p:blipFill>
          <a:blip r:embed="rId2"/>
          <a:stretch>
            <a:fillRect/>
          </a:stretch>
        </p:blipFill>
        <p:spPr>
          <a:xfrm>
            <a:off x="0" y="572046"/>
            <a:ext cx="12192000" cy="6315455"/>
          </a:xfrm>
          <a:prstGeom prst="rect">
            <a:avLst/>
          </a:prstGeom>
        </p:spPr>
      </p:pic>
      <p:pic>
        <p:nvPicPr>
          <p:cNvPr id="3" name="Picture 2">
            <a:extLst>
              <a:ext uri="{FF2B5EF4-FFF2-40B4-BE49-F238E27FC236}">
                <a16:creationId xmlns:a16="http://schemas.microsoft.com/office/drawing/2014/main" id="{8843D1E9-187C-3EFC-011A-92BBB4F423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0" name="Title">
            <a:extLst>
              <a:ext uri="{FF2B5EF4-FFF2-40B4-BE49-F238E27FC236}">
                <a16:creationId xmlns:a16="http://schemas.microsoft.com/office/drawing/2014/main" id="{8D74AD71-76EB-7998-136C-DD3BA3DC2CE1}"/>
              </a:ext>
            </a:extLst>
          </p:cNvPr>
          <p:cNvSpPr>
            <a:spLocks noGrp="1"/>
          </p:cNvSpPr>
          <p:nvPr>
            <p:ph type="title" hasCustomPrompt="1"/>
          </p:nvPr>
        </p:nvSpPr>
        <p:spPr>
          <a:xfrm>
            <a:off x="515939" y="622380"/>
            <a:ext cx="589459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1CF823E2-A490-499C-5995-93A9083958E1}"/>
              </a:ext>
            </a:extLst>
          </p:cNvPr>
          <p:cNvSpPr>
            <a:spLocks noGrp="1"/>
          </p:cNvSpPr>
          <p:nvPr>
            <p:ph type="body" sz="quarter" idx="18" hasCustomPrompt="1"/>
          </p:nvPr>
        </p:nvSpPr>
        <p:spPr>
          <a:xfrm>
            <a:off x="515938" y="2456597"/>
            <a:ext cx="5894590" cy="3525913"/>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Iphone Image">
            <a:extLst>
              <a:ext uri="{FF2B5EF4-FFF2-40B4-BE49-F238E27FC236}">
                <a16:creationId xmlns:a16="http://schemas.microsoft.com/office/drawing/2014/main" id="{8D3491AC-13DD-D6CA-BA8E-BD2ECBD1BA7F}"/>
              </a:ext>
            </a:extLst>
          </p:cNvPr>
          <p:cNvSpPr>
            <a:spLocks noGrp="1"/>
          </p:cNvSpPr>
          <p:nvPr>
            <p:ph type="pic" sz="quarter" idx="19" hasCustomPrompt="1"/>
          </p:nvPr>
        </p:nvSpPr>
        <p:spPr>
          <a:xfrm>
            <a:off x="6702357" y="622380"/>
            <a:ext cx="4973705" cy="5360131"/>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
        <p:nvSpPr>
          <p:cNvPr id="4" name="TextBox 3">
            <a:extLst>
              <a:ext uri="{FF2B5EF4-FFF2-40B4-BE49-F238E27FC236}">
                <a16:creationId xmlns:a16="http://schemas.microsoft.com/office/drawing/2014/main" id="{EE694B97-C9C0-3522-133A-C9FB0FE2DD3C}"/>
              </a:ext>
            </a:extLst>
          </p:cNvPr>
          <p:cNvSpPr txBox="1"/>
          <p:nvPr/>
        </p:nvSpPr>
        <p:spPr>
          <a:xfrm>
            <a:off x="865762" y="-398834"/>
            <a:ext cx="184731" cy="369332"/>
          </a:xfrm>
          <a:prstGeom prst="rect">
            <a:avLst/>
          </a:prstGeom>
          <a:noFill/>
        </p:spPr>
        <p:txBody>
          <a:bodyPr wrap="none" rtlCol="0">
            <a:spAutoFit/>
          </a:bodyPr>
          <a:lstStyle/>
          <a:p>
            <a:endParaRPr lang="en-AU"/>
          </a:p>
        </p:txBody>
      </p:sp>
      <p:sp>
        <p:nvSpPr>
          <p:cNvPr id="6" name="Text Placeholder 2">
            <a:extLst>
              <a:ext uri="{FF2B5EF4-FFF2-40B4-BE49-F238E27FC236}">
                <a16:creationId xmlns:a16="http://schemas.microsoft.com/office/drawing/2014/main" id="{FAA35644-D663-417D-AF0A-836CE00DAB2E}"/>
              </a:ext>
            </a:extLst>
          </p:cNvPr>
          <p:cNvSpPr>
            <a:spLocks noGrp="1"/>
          </p:cNvSpPr>
          <p:nvPr>
            <p:ph type="body" sz="quarter" idx="16" hasCustomPrompt="1"/>
          </p:nvPr>
        </p:nvSpPr>
        <p:spPr>
          <a:xfrm>
            <a:off x="503817" y="1705760"/>
            <a:ext cx="5906711" cy="414433"/>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362452175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2DA21A75-289D-24FC-59C1-EEC71F550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233" y="0"/>
            <a:ext cx="12158227" cy="6858000"/>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ext Placeholder 2">
            <a:extLst>
              <a:ext uri="{FF2B5EF4-FFF2-40B4-BE49-F238E27FC236}">
                <a16:creationId xmlns:a16="http://schemas.microsoft.com/office/drawing/2014/main" id="{1D69B607-8AEB-6807-143D-6BCD875F90C1}"/>
              </a:ext>
            </a:extLst>
          </p:cNvPr>
          <p:cNvSpPr>
            <a:spLocks noGrp="1"/>
          </p:cNvSpPr>
          <p:nvPr>
            <p:ph type="body" sz="quarter" idx="16" hasCustomPrompt="1"/>
          </p:nvPr>
        </p:nvSpPr>
        <p:spPr>
          <a:xfrm>
            <a:off x="503817" y="1607640"/>
            <a:ext cx="5906711" cy="414433"/>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248215185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Pg Text 2 col ">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6148CA77-713C-D49E-5364-4B98511A7194}"/>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D4B17DA6-5B77-6EEC-2E33-2E84CA5CD1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2306600189"/>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ext 1 column-V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15AF3-8813-0E22-91EF-B6FB5F329F4B}"/>
              </a:ext>
            </a:extLst>
          </p:cNvPr>
          <p:cNvSpPr/>
          <p:nvPr/>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257D385E-255C-7D77-069D-53A32AB35D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3" name="Rectangle 12">
            <a:extLst>
              <a:ext uri="{FF2B5EF4-FFF2-40B4-BE49-F238E27FC236}">
                <a16:creationId xmlns:a16="http://schemas.microsoft.com/office/drawing/2014/main" id="{0F84A01C-ACC5-2D95-7DFC-75CCBEA6855E}"/>
              </a:ext>
            </a:extLst>
          </p:cNvPr>
          <p:cNvSpPr/>
          <p:nvPr/>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a:extLst>
              <a:ext uri="{FF2B5EF4-FFF2-40B4-BE49-F238E27FC236}">
                <a16:creationId xmlns:a16="http://schemas.microsoft.com/office/drawing/2014/main" id="{BA4AD0BD-89EF-CC66-403D-DCB7D1E773BF}"/>
              </a:ext>
            </a:extLst>
          </p:cNvPr>
          <p:cNvSpPr>
            <a:spLocks noGrp="1"/>
          </p:cNvSpPr>
          <p:nvPr>
            <p:ph type="title" hasCustomPrompt="1"/>
          </p:nvPr>
        </p:nvSpPr>
        <p:spPr>
          <a:xfrm>
            <a:off x="1767646" y="387047"/>
            <a:ext cx="990841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Text">
            <a:extLst>
              <a:ext uri="{FF2B5EF4-FFF2-40B4-BE49-F238E27FC236}">
                <a16:creationId xmlns:a16="http://schemas.microsoft.com/office/drawing/2014/main" id="{F1FF4D34-443A-69ED-0E36-3F5D9F5D03F9}"/>
              </a:ext>
            </a:extLst>
          </p:cNvPr>
          <p:cNvSpPr>
            <a:spLocks noGrp="1"/>
          </p:cNvSpPr>
          <p:nvPr>
            <p:ph type="body" sz="quarter" idx="18" hasCustomPrompt="1"/>
          </p:nvPr>
        </p:nvSpPr>
        <p:spPr>
          <a:xfrm>
            <a:off x="1767645" y="2197290"/>
            <a:ext cx="9908417" cy="359347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5799613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ext 1 column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84112-E5BC-3C5D-E40A-6EA9553F93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0274" y="3429000"/>
            <a:ext cx="7461726" cy="3439642"/>
          </a:xfrm>
          <a:prstGeom prst="rect">
            <a:avLst/>
          </a:prstGeom>
        </p:spPr>
      </p:pic>
      <p:sp>
        <p:nvSpPr>
          <p:cNvPr id="12" name="Rectangle: Rounded Corners 11">
            <a:extLst>
              <a:ext uri="{FF2B5EF4-FFF2-40B4-BE49-F238E27FC236}">
                <a16:creationId xmlns:a16="http://schemas.microsoft.com/office/drawing/2014/main" id="{3390D154-FA77-27BD-A02D-0243B91ED27A}"/>
              </a:ext>
            </a:extLst>
          </p:cNvPr>
          <p:cNvSpPr/>
          <p:nvPr/>
        </p:nvSpPr>
        <p:spPr>
          <a:xfrm>
            <a:off x="6858001" y="525294"/>
            <a:ext cx="4818036"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ACFDA86F-F095-5FDF-B8E0-B207C3EB1835}"/>
              </a:ext>
            </a:extLst>
          </p:cNvPr>
          <p:cNvSpPr>
            <a:spLocks noGrp="1"/>
          </p:cNvSpPr>
          <p:nvPr>
            <p:ph type="title" hasCustomPrompt="1"/>
          </p:nvPr>
        </p:nvSpPr>
        <p:spPr>
          <a:xfrm>
            <a:off x="515939" y="387047"/>
            <a:ext cx="599186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88AD5605-6003-3601-B215-0B8B71887578}"/>
              </a:ext>
            </a:extLst>
          </p:cNvPr>
          <p:cNvSpPr>
            <a:spLocks noGrp="1"/>
          </p:cNvSpPr>
          <p:nvPr>
            <p:ph type="body" sz="quarter" idx="18" hasCustomPrompt="1"/>
          </p:nvPr>
        </p:nvSpPr>
        <p:spPr>
          <a:xfrm>
            <a:off x="515939" y="1669839"/>
            <a:ext cx="5991865" cy="4601106"/>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Iphone Image">
            <a:extLst>
              <a:ext uri="{FF2B5EF4-FFF2-40B4-BE49-F238E27FC236}">
                <a16:creationId xmlns:a16="http://schemas.microsoft.com/office/drawing/2014/main" id="{E43B81F3-EF01-2658-A1E0-3CA06E2AB0E4}"/>
              </a:ext>
            </a:extLst>
          </p:cNvPr>
          <p:cNvSpPr>
            <a:spLocks noGrp="1"/>
          </p:cNvSpPr>
          <p:nvPr>
            <p:ph type="pic" sz="quarter" idx="20" hasCustomPrompt="1"/>
          </p:nvPr>
        </p:nvSpPr>
        <p:spPr>
          <a:xfrm>
            <a:off x="7256835" y="3900790"/>
            <a:ext cx="2241392" cy="20093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07AD5F3-C0DE-85E7-3314-592E3003648B}"/>
              </a:ext>
            </a:extLst>
          </p:cNvPr>
          <p:cNvSpPr>
            <a:spLocks noGrp="1"/>
          </p:cNvSpPr>
          <p:nvPr>
            <p:ph type="pic" sz="quarter" idx="21" hasCustomPrompt="1"/>
          </p:nvPr>
        </p:nvSpPr>
        <p:spPr>
          <a:xfrm>
            <a:off x="7256835" y="872121"/>
            <a:ext cx="3998067"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34A5A3C7-342D-DF04-C587-32C55DC3C38E}"/>
              </a:ext>
            </a:extLst>
          </p:cNvPr>
          <p:cNvSpPr>
            <a:spLocks noGrp="1"/>
          </p:cNvSpPr>
          <p:nvPr>
            <p:ph type="pic" sz="quarter" idx="22" hasCustomPrompt="1"/>
          </p:nvPr>
        </p:nvSpPr>
        <p:spPr>
          <a:xfrm>
            <a:off x="9756843" y="3900790"/>
            <a:ext cx="1498059" cy="2009363"/>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32975659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Half Pg Text 2 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C8ABED-9A13-0BBC-1A61-0E263F4648F4}"/>
              </a:ext>
            </a:extLst>
          </p:cNvPr>
          <p:cNvSpPr/>
          <p:nvPr/>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319C4878-B3F3-A12D-0752-7E9469B7D85F}"/>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3" name="Text">
            <a:extLst>
              <a:ext uri="{FF2B5EF4-FFF2-40B4-BE49-F238E27FC236}">
                <a16:creationId xmlns:a16="http://schemas.microsoft.com/office/drawing/2014/main" id="{0A30B5E3-BE8F-9429-2F93-05C5A67CA4A6}"/>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a:extLst>
              <a:ext uri="{FF2B5EF4-FFF2-40B4-BE49-F238E27FC236}">
                <a16:creationId xmlns:a16="http://schemas.microsoft.com/office/drawing/2014/main" id="{B8502BF4-1367-84C0-B597-62922DF50505}"/>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6" name="Picture 5">
            <a:extLst>
              <a:ext uri="{FF2B5EF4-FFF2-40B4-BE49-F238E27FC236}">
                <a16:creationId xmlns:a16="http://schemas.microsoft.com/office/drawing/2014/main" id="{7B8CA3F5-3A7C-37CD-9341-E2AD6BC91C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0274" y="3429000"/>
            <a:ext cx="7461726" cy="3439642"/>
          </a:xfrm>
          <a:prstGeom prst="rect">
            <a:avLst/>
          </a:prstGeom>
        </p:spPr>
      </p:pic>
    </p:spTree>
    <p:extLst>
      <p:ext uri="{BB962C8B-B14F-4D97-AF65-F5344CB8AC3E}">
        <p14:creationId xmlns:p14="http://schemas.microsoft.com/office/powerpoint/2010/main" val="375005182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Half Pg Text 2 col ">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6148CA77-713C-D49E-5364-4B98511A7194}"/>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D4B17DA6-5B77-6EEC-2E33-2E84CA5CD1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1" y="4293070"/>
            <a:ext cx="5852109" cy="2575204"/>
          </a:xfrm>
          <a:prstGeom prst="rect">
            <a:avLst/>
          </a:prstGeom>
        </p:spPr>
      </p:pic>
    </p:spTree>
    <p:extLst>
      <p:ext uri="{BB962C8B-B14F-4D97-AF65-F5344CB8AC3E}">
        <p14:creationId xmlns:p14="http://schemas.microsoft.com/office/powerpoint/2010/main" val="403489677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ext 2/3 p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72C091-2255-81D2-7351-CD84B739560E}"/>
              </a:ext>
            </a:extLst>
          </p:cNvPr>
          <p:cNvSpPr/>
          <p:nvPr/>
        </p:nvSpPr>
        <p:spPr>
          <a:xfrm>
            <a:off x="812760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a:extLst>
              <a:ext uri="{FF2B5EF4-FFF2-40B4-BE49-F238E27FC236}">
                <a16:creationId xmlns:a16="http://schemas.microsoft.com/office/drawing/2014/main" id="{C900AEE4-2104-2EEC-FC0C-11787EF68F5A}"/>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a:extLst>
              <a:ext uri="{FF2B5EF4-FFF2-40B4-BE49-F238E27FC236}">
                <a16:creationId xmlns:a16="http://schemas.microsoft.com/office/drawing/2014/main" id="{3847D8D6-F237-92B0-AF23-25056A4F5FD5}"/>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3" name="Text">
            <a:extLst>
              <a:ext uri="{FF2B5EF4-FFF2-40B4-BE49-F238E27FC236}">
                <a16:creationId xmlns:a16="http://schemas.microsoft.com/office/drawing/2014/main" id="{B45D6B59-6779-A77C-AC61-2247125B7CB6}"/>
              </a:ext>
            </a:extLst>
          </p:cNvPr>
          <p:cNvSpPr>
            <a:spLocks noGrp="1"/>
          </p:cNvSpPr>
          <p:nvPr>
            <p:ph type="body" sz="quarter" idx="18" hasCustomPrompt="1"/>
          </p:nvPr>
        </p:nvSpPr>
        <p:spPr>
          <a:xfrm>
            <a:off x="515938" y="1666211"/>
            <a:ext cx="7095600"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CB07C841-D591-5231-E7F2-353C49AEDC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1" y="4293070"/>
            <a:ext cx="5852109" cy="2575204"/>
          </a:xfrm>
          <a:prstGeom prst="rect">
            <a:avLst/>
          </a:prstGeom>
        </p:spPr>
      </p:pic>
    </p:spTree>
    <p:extLst>
      <p:ext uri="{BB962C8B-B14F-4D97-AF65-F5344CB8AC3E}">
        <p14:creationId xmlns:p14="http://schemas.microsoft.com/office/powerpoint/2010/main" val="151608249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ext 2/3 page-D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C2C2AB-BC94-80FE-6DD1-485E9B68794B}"/>
              </a:ext>
            </a:extLst>
          </p:cNvPr>
          <p:cNvSpPr/>
          <p:nvPr/>
        </p:nvSpPr>
        <p:spPr>
          <a:xfrm>
            <a:off x="8127600" y="0"/>
            <a:ext cx="4064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a:extLst>
              <a:ext uri="{FF2B5EF4-FFF2-40B4-BE49-F238E27FC236}">
                <a16:creationId xmlns:a16="http://schemas.microsoft.com/office/drawing/2014/main" id="{C7C22EF9-D5DF-B90B-F4BB-42054BAC3116}"/>
              </a:ext>
            </a:extLst>
          </p:cNvPr>
          <p:cNvSpPr>
            <a:spLocks noGrp="1"/>
          </p:cNvSpPr>
          <p:nvPr>
            <p:ph type="body" sz="quarter" idx="19" hasCustomPrompt="1"/>
          </p:nvPr>
        </p:nvSpPr>
        <p:spPr>
          <a:xfrm>
            <a:off x="8623499" y="512763"/>
            <a:ext cx="3052562" cy="5386996"/>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itle">
            <a:extLst>
              <a:ext uri="{FF2B5EF4-FFF2-40B4-BE49-F238E27FC236}">
                <a16:creationId xmlns:a16="http://schemas.microsoft.com/office/drawing/2014/main" id="{BE6532D5-DB9F-0542-A325-2B6C94BD80B1}"/>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10" name="Text">
            <a:extLst>
              <a:ext uri="{FF2B5EF4-FFF2-40B4-BE49-F238E27FC236}">
                <a16:creationId xmlns:a16="http://schemas.microsoft.com/office/drawing/2014/main" id="{11381586-9D9A-CF98-92FD-440EAC8ACEDA}"/>
              </a:ext>
            </a:extLst>
          </p:cNvPr>
          <p:cNvSpPr>
            <a:spLocks noGrp="1"/>
          </p:cNvSpPr>
          <p:nvPr>
            <p:ph type="body" sz="quarter" idx="18" hasCustomPrompt="1"/>
          </p:nvPr>
        </p:nvSpPr>
        <p:spPr>
          <a:xfrm>
            <a:off x="515938" y="1675935"/>
            <a:ext cx="70956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8657C2D2-DCFF-54D0-73B5-E27C7788CC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621" y="10794"/>
            <a:ext cx="12156379" cy="6856958"/>
          </a:xfrm>
          <a:prstGeom prst="rect">
            <a:avLst/>
          </a:prstGeom>
        </p:spPr>
      </p:pic>
    </p:spTree>
    <p:extLst>
      <p:ext uri="{BB962C8B-B14F-4D97-AF65-F5344CB8AC3E}">
        <p14:creationId xmlns:p14="http://schemas.microsoft.com/office/powerpoint/2010/main" val="245931174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_Text 3/4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DF85D0-61A0-FB09-0C05-12D521381013}"/>
              </a:ext>
            </a:extLst>
          </p:cNvPr>
          <p:cNvSpPr/>
          <p:nvPr/>
        </p:nvSpPr>
        <p:spPr>
          <a:xfrm>
            <a:off x="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a:extLst>
              <a:ext uri="{FF2B5EF4-FFF2-40B4-BE49-F238E27FC236}">
                <a16:creationId xmlns:a16="http://schemas.microsoft.com/office/drawing/2014/main" id="{191E67F2-1CD0-B735-7A8B-54C187C5F8A9}"/>
              </a:ext>
            </a:extLst>
          </p:cNvPr>
          <p:cNvSpPr>
            <a:spLocks noGrp="1"/>
          </p:cNvSpPr>
          <p:nvPr>
            <p:ph type="title" hasCustomPrompt="1"/>
          </p:nvPr>
        </p:nvSpPr>
        <p:spPr>
          <a:xfrm>
            <a:off x="515938" y="387047"/>
            <a:ext cx="322672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EECF07F8-FA63-F57C-1250-5611256BD0C1}"/>
              </a:ext>
            </a:extLst>
          </p:cNvPr>
          <p:cNvSpPr>
            <a:spLocks noGrp="1"/>
          </p:cNvSpPr>
          <p:nvPr>
            <p:ph type="body" sz="quarter" idx="18" hasCustomPrompt="1"/>
          </p:nvPr>
        </p:nvSpPr>
        <p:spPr>
          <a:xfrm>
            <a:off x="515938" y="1788353"/>
            <a:ext cx="3237355" cy="4682599"/>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1CAACB05-6011-FCF3-EB75-1D14E1E22D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621" y="520"/>
            <a:ext cx="12156379" cy="6856958"/>
          </a:xfrm>
          <a:prstGeom prst="rect">
            <a:avLst/>
          </a:prstGeom>
        </p:spPr>
      </p:pic>
    </p:spTree>
    <p:extLst>
      <p:ext uri="{BB962C8B-B14F-4D97-AF65-F5344CB8AC3E}">
        <p14:creationId xmlns:p14="http://schemas.microsoft.com/office/powerpoint/2010/main" val="251611167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ext with multiple images">
    <p:bg>
      <p:bgPr>
        <a:solidFill>
          <a:schemeClr val="bg1"/>
        </a:solidFill>
        <a:effectLst/>
      </p:bgPr>
    </p:bg>
    <p:spTree>
      <p:nvGrpSpPr>
        <p:cNvPr id="1" name=""/>
        <p:cNvGrpSpPr/>
        <p:nvPr/>
      </p:nvGrpSpPr>
      <p:grpSpPr>
        <a:xfrm>
          <a:off x="0" y="0"/>
          <a:ext cx="0" cy="0"/>
          <a:chOff x="0" y="0"/>
          <a:chExt cx="0" cy="0"/>
        </a:xfrm>
      </p:grpSpPr>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946388" cy="4556097"/>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53874545-B647-8322-871C-E02C32808FB8}"/>
              </a:ext>
            </a:extLst>
          </p:cNvPr>
          <p:cNvSpPr/>
          <p:nvPr/>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94638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Rectangle: Rounded Corners 2">
            <a:extLst>
              <a:ext uri="{FF2B5EF4-FFF2-40B4-BE49-F238E27FC236}">
                <a16:creationId xmlns:a16="http://schemas.microsoft.com/office/drawing/2014/main" id="{4C49BC51-9016-32F9-3F18-F6AFE2554C12}"/>
              </a:ext>
            </a:extLst>
          </p:cNvPr>
          <p:cNvSpPr/>
          <p:nvPr/>
        </p:nvSpPr>
        <p:spPr>
          <a:xfrm>
            <a:off x="8025317" y="535022"/>
            <a:ext cx="3631263"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phone Image">
            <a:extLst>
              <a:ext uri="{FF2B5EF4-FFF2-40B4-BE49-F238E27FC236}">
                <a16:creationId xmlns:a16="http://schemas.microsoft.com/office/drawing/2014/main" id="{88159984-83FF-9CD2-7119-41AA954C0FCF}"/>
              </a:ext>
            </a:extLst>
          </p:cNvPr>
          <p:cNvSpPr>
            <a:spLocks noGrp="1"/>
          </p:cNvSpPr>
          <p:nvPr>
            <p:ph type="pic" sz="quarter" idx="21" hasCustomPrompt="1"/>
          </p:nvPr>
        </p:nvSpPr>
        <p:spPr>
          <a:xfrm>
            <a:off x="8433881" y="872121"/>
            <a:ext cx="2821021"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F6C7D25D-FFE0-8829-8645-4E101FCCACB2}"/>
              </a:ext>
            </a:extLst>
          </p:cNvPr>
          <p:cNvSpPr>
            <a:spLocks noGrp="1"/>
          </p:cNvSpPr>
          <p:nvPr>
            <p:ph type="pic" sz="quarter" idx="22" hasCustomPrompt="1"/>
          </p:nvPr>
        </p:nvSpPr>
        <p:spPr>
          <a:xfrm>
            <a:off x="8433881" y="4029141"/>
            <a:ext cx="2821021" cy="1881012"/>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4" name="Picture 3">
            <a:extLst>
              <a:ext uri="{FF2B5EF4-FFF2-40B4-BE49-F238E27FC236}">
                <a16:creationId xmlns:a16="http://schemas.microsoft.com/office/drawing/2014/main" id="{C4E6FF78-5792-5158-2CAE-A777DD7AB8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Tree>
    <p:extLst>
      <p:ext uri="{BB962C8B-B14F-4D97-AF65-F5344CB8AC3E}">
        <p14:creationId xmlns:p14="http://schemas.microsoft.com/office/powerpoint/2010/main" val="241438417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Text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DC66F-D3ED-B906-E703-3CB5B5B7FA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42410" y="3788093"/>
            <a:ext cx="6670138" cy="3074743"/>
          </a:xfrm>
          <a:prstGeom prst="rect">
            <a:avLst/>
          </a:prstGeom>
        </p:spPr>
      </p:pic>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622616" cy="4556097"/>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53874545-B647-8322-871C-E02C32808FB8}"/>
              </a:ext>
            </a:extLst>
          </p:cNvPr>
          <p:cNvSpPr/>
          <p:nvPr/>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622616"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Iphone Image">
            <a:extLst>
              <a:ext uri="{FF2B5EF4-FFF2-40B4-BE49-F238E27FC236}">
                <a16:creationId xmlns:a16="http://schemas.microsoft.com/office/drawing/2014/main" id="{D6B050CD-63FE-7913-1185-BE128F323D9C}"/>
              </a:ext>
            </a:extLst>
          </p:cNvPr>
          <p:cNvSpPr>
            <a:spLocks noGrp="1"/>
          </p:cNvSpPr>
          <p:nvPr>
            <p:ph type="pic" sz="quarter" idx="21" hasCustomPrompt="1"/>
          </p:nvPr>
        </p:nvSpPr>
        <p:spPr>
          <a:xfrm>
            <a:off x="7966953" y="583661"/>
            <a:ext cx="3589507" cy="3478162"/>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7" name="Iphone Image">
            <a:extLst>
              <a:ext uri="{FF2B5EF4-FFF2-40B4-BE49-F238E27FC236}">
                <a16:creationId xmlns:a16="http://schemas.microsoft.com/office/drawing/2014/main" id="{6BB8B8A2-59AB-889B-AB38-E043D7464C43}"/>
              </a:ext>
            </a:extLst>
          </p:cNvPr>
          <p:cNvSpPr>
            <a:spLocks noGrp="1"/>
          </p:cNvSpPr>
          <p:nvPr>
            <p:ph type="pic" sz="quarter" idx="22" hasCustomPrompt="1"/>
          </p:nvPr>
        </p:nvSpPr>
        <p:spPr>
          <a:xfrm>
            <a:off x="7966953" y="4299626"/>
            <a:ext cx="3589507" cy="1990035"/>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15019208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Half Pg Tex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7656DF02-24C8-7E6C-8BC6-A3B741FDB3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7968224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2/3 p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72C091-2255-81D2-7351-CD84B739560E}"/>
              </a:ext>
            </a:extLst>
          </p:cNvPr>
          <p:cNvSpPr/>
          <p:nvPr userDrawn="1"/>
        </p:nvSpPr>
        <p:spPr>
          <a:xfrm>
            <a:off x="812760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a:extLst>
              <a:ext uri="{FF2B5EF4-FFF2-40B4-BE49-F238E27FC236}">
                <a16:creationId xmlns:a16="http://schemas.microsoft.com/office/drawing/2014/main" id="{C900AEE4-2104-2EEC-FC0C-11787EF68F5A}"/>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a:extLst>
              <a:ext uri="{FF2B5EF4-FFF2-40B4-BE49-F238E27FC236}">
                <a16:creationId xmlns:a16="http://schemas.microsoft.com/office/drawing/2014/main" id="{3847D8D6-F237-92B0-AF23-25056A4F5FD5}"/>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3" name="Text">
            <a:extLst>
              <a:ext uri="{FF2B5EF4-FFF2-40B4-BE49-F238E27FC236}">
                <a16:creationId xmlns:a16="http://schemas.microsoft.com/office/drawing/2014/main" id="{B45D6B59-6779-A77C-AC61-2247125B7CB6}"/>
              </a:ext>
            </a:extLst>
          </p:cNvPr>
          <p:cNvSpPr>
            <a:spLocks noGrp="1"/>
          </p:cNvSpPr>
          <p:nvPr>
            <p:ph type="body" sz="quarter" idx="18" hasCustomPrompt="1"/>
          </p:nvPr>
        </p:nvSpPr>
        <p:spPr>
          <a:xfrm>
            <a:off x="515938" y="1666211"/>
            <a:ext cx="7095600"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4" name="Picture 3">
            <a:extLst>
              <a:ext uri="{FF2B5EF4-FFF2-40B4-BE49-F238E27FC236}">
                <a16:creationId xmlns:a16="http://schemas.microsoft.com/office/drawing/2014/main" id="{19B664F0-D37B-D65E-4F3E-1B70051EC1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391490996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3/4 page + breakou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AC33C-9671-C4F1-9617-E32DEFA6FE79}"/>
              </a:ext>
            </a:extLst>
          </p:cNvPr>
          <p:cNvSpPr/>
          <p:nvPr/>
        </p:nvSpPr>
        <p:spPr>
          <a:xfrm>
            <a:off x="0" y="0"/>
            <a:ext cx="783458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F75C605E-8E6D-2E04-9533-ACC7084412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683338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6833381" cy="455949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3BA18C33-9788-0D13-0D1C-F275E319166E}"/>
              </a:ext>
            </a:extLst>
          </p:cNvPr>
          <p:cNvSpPr/>
          <p:nvPr/>
        </p:nvSpPr>
        <p:spPr>
          <a:xfrm>
            <a:off x="8472872"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82887" y="1068129"/>
            <a:ext cx="2362288"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82886" y="1941897"/>
            <a:ext cx="2362288" cy="4079524"/>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2581051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4_Text with imag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76A63-EF6F-9604-9493-086D4A606E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32230" y="387047"/>
            <a:ext cx="680242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05837"/>
            <a:ext cx="4033284" cy="5817141"/>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 name="Text">
            <a:extLst>
              <a:ext uri="{FF2B5EF4-FFF2-40B4-BE49-F238E27FC236}">
                <a16:creationId xmlns:a16="http://schemas.microsoft.com/office/drawing/2014/main" id="{13C75949-E4E1-52F7-29C4-6130A23AB77B}"/>
              </a:ext>
            </a:extLst>
          </p:cNvPr>
          <p:cNvSpPr>
            <a:spLocks noGrp="1"/>
          </p:cNvSpPr>
          <p:nvPr>
            <p:ph type="body" sz="quarter" idx="23" hasCustomPrompt="1"/>
          </p:nvPr>
        </p:nvSpPr>
        <p:spPr>
          <a:xfrm>
            <a:off x="532231" y="1753760"/>
            <a:ext cx="6802424"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7854091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 col with break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F44868-07BC-343B-7EB8-66CD9E96C5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753261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7532612" cy="4634264"/>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3BA18C33-9788-0D13-0D1C-F275E319166E}"/>
              </a:ext>
            </a:extLst>
          </p:cNvPr>
          <p:cNvSpPr/>
          <p:nvPr/>
        </p:nvSpPr>
        <p:spPr>
          <a:xfrm>
            <a:off x="8414506"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24521" y="2809380"/>
            <a:ext cx="2339670"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24520" y="3658177"/>
            <a:ext cx="2362288" cy="2256240"/>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Iphone Image">
            <a:extLst>
              <a:ext uri="{FF2B5EF4-FFF2-40B4-BE49-F238E27FC236}">
                <a16:creationId xmlns:a16="http://schemas.microsoft.com/office/drawing/2014/main" id="{5D9A4562-0423-66FD-9521-1EB8057B7678}"/>
              </a:ext>
            </a:extLst>
          </p:cNvPr>
          <p:cNvSpPr>
            <a:spLocks noGrp="1"/>
          </p:cNvSpPr>
          <p:nvPr>
            <p:ph type="pic" sz="quarter" idx="29" hasCustomPrompt="1"/>
          </p:nvPr>
        </p:nvSpPr>
        <p:spPr>
          <a:xfrm>
            <a:off x="8801903" y="1024557"/>
            <a:ext cx="2362288" cy="1439693"/>
          </a:xfrm>
          <a:prstGeom prst="roundRect">
            <a:avLst>
              <a:gd name="adj" fmla="val 13018"/>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92413709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ext 2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BA580-A856-A741-5C6D-8DA1A5AAF8A1}"/>
              </a:ext>
            </a:extLst>
          </p:cNvPr>
          <p:cNvPicPr>
            <a:picLocks noChangeAspect="1"/>
          </p:cNvPicPr>
          <p:nvPr/>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CF69BB0-9BC9-5284-9195-3C05AC33AD1D}"/>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C4649C95-FEAC-D051-3477-34A434A6C60B}"/>
              </a:ext>
            </a:extLst>
          </p:cNvPr>
          <p:cNvSpPr>
            <a:spLocks noGrp="1"/>
          </p:cNvSpPr>
          <p:nvPr>
            <p:ph type="body" sz="quarter" idx="18" hasCustomPrompt="1"/>
          </p:nvPr>
        </p:nvSpPr>
        <p:spPr>
          <a:xfrm>
            <a:off x="515939" y="1734304"/>
            <a:ext cx="5313032"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142C1BE5-6F2C-E406-5515-EECC6563AAEE}"/>
              </a:ext>
            </a:extLst>
          </p:cNvPr>
          <p:cNvSpPr>
            <a:spLocks noGrp="1"/>
          </p:cNvSpPr>
          <p:nvPr>
            <p:ph type="body" sz="quarter" idx="21" hasCustomPrompt="1"/>
          </p:nvPr>
        </p:nvSpPr>
        <p:spPr>
          <a:xfrm>
            <a:off x="6363031" y="1734304"/>
            <a:ext cx="53136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5DF8D091-C190-2306-569D-4DFC73524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121381758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ext 3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D06-F846-0DE7-87C4-F300DB1397D9}"/>
              </a:ext>
            </a:extLst>
          </p:cNvPr>
          <p:cNvPicPr>
            <a:picLocks noChangeAspect="1"/>
          </p:cNvPicPr>
          <p:nvPr/>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27F5777-6EA4-0233-35FB-0D154C8D0467}"/>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46E4B628-E146-D5F8-8051-3B094F80621A}"/>
              </a:ext>
            </a:extLst>
          </p:cNvPr>
          <p:cNvSpPr>
            <a:spLocks noGrp="1"/>
          </p:cNvSpPr>
          <p:nvPr>
            <p:ph type="body" sz="quarter" idx="18" hasCustomPrompt="1"/>
          </p:nvPr>
        </p:nvSpPr>
        <p:spPr>
          <a:xfrm>
            <a:off x="515939" y="1734301"/>
            <a:ext cx="3328169"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a:extLst>
              <a:ext uri="{FF2B5EF4-FFF2-40B4-BE49-F238E27FC236}">
                <a16:creationId xmlns:a16="http://schemas.microsoft.com/office/drawing/2014/main" id="{32A00E19-5F7D-504D-8944-CD731E615561}"/>
              </a:ext>
            </a:extLst>
          </p:cNvPr>
          <p:cNvSpPr>
            <a:spLocks noGrp="1"/>
          </p:cNvSpPr>
          <p:nvPr>
            <p:ph type="body" sz="quarter" idx="21" hasCustomPrompt="1"/>
          </p:nvPr>
        </p:nvSpPr>
        <p:spPr>
          <a:xfrm>
            <a:off x="8340289" y="1734301"/>
            <a:ext cx="33300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a:extLst>
              <a:ext uri="{FF2B5EF4-FFF2-40B4-BE49-F238E27FC236}">
                <a16:creationId xmlns:a16="http://schemas.microsoft.com/office/drawing/2014/main" id="{CD0899CA-CE69-7341-D931-2E062D512B53}"/>
              </a:ext>
            </a:extLst>
          </p:cNvPr>
          <p:cNvSpPr>
            <a:spLocks noGrp="1"/>
          </p:cNvSpPr>
          <p:nvPr>
            <p:ph type="body" sz="quarter" idx="23" hasCustomPrompt="1"/>
          </p:nvPr>
        </p:nvSpPr>
        <p:spPr>
          <a:xfrm>
            <a:off x="4427198" y="1734301"/>
            <a:ext cx="33300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849CA42A-6DAD-6AAB-F40B-D879A3B6FF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233100997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Vendor Listing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E311B-62A6-B283-F6DC-71114FE798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503" y="0"/>
            <a:ext cx="5163497" cy="2042840"/>
          </a:xfrm>
          <a:prstGeom prst="rect">
            <a:avLst/>
          </a:prstGeom>
        </p:spPr>
      </p:pic>
      <p:sp>
        <p:nvSpPr>
          <p:cNvPr id="3" name="Image">
            <a:extLst>
              <a:ext uri="{FF2B5EF4-FFF2-40B4-BE49-F238E27FC236}">
                <a16:creationId xmlns:a16="http://schemas.microsoft.com/office/drawing/2014/main" id="{B58270DD-5D15-A342-9C8E-E31CE7FE8FAB}"/>
              </a:ext>
            </a:extLst>
          </p:cNvPr>
          <p:cNvSpPr>
            <a:spLocks noGrp="1"/>
          </p:cNvSpPr>
          <p:nvPr>
            <p:ph type="pic" sz="quarter" idx="10" hasCustomPrompt="1"/>
          </p:nvPr>
        </p:nvSpPr>
        <p:spPr>
          <a:xfrm>
            <a:off x="515938" y="2016125"/>
            <a:ext cx="11160125" cy="4329113"/>
          </a:xfrm>
          <a:prstGeom prst="rect">
            <a:avLst/>
          </a:prstGeom>
          <a:noFill/>
        </p:spPr>
        <p:txBody>
          <a:bodyPr anchor="ctr"/>
          <a:lstStyle>
            <a:lvl1pPr marL="0" indent="0" algn="ctr">
              <a:buNone/>
              <a:defRPr>
                <a:latin typeface="+mj-lt"/>
              </a:defRPr>
            </a:lvl1pPr>
          </a:lstStyle>
          <a:p>
            <a:r>
              <a:rPr lang="en-AU"/>
              <a:t>CLICK TO INSERT VENDOR IMAGES</a:t>
            </a:r>
          </a:p>
        </p:txBody>
      </p:sp>
      <p:sp>
        <p:nvSpPr>
          <p:cNvPr id="5" name="Title">
            <a:extLst>
              <a:ext uri="{FF2B5EF4-FFF2-40B4-BE49-F238E27FC236}">
                <a16:creationId xmlns:a16="http://schemas.microsoft.com/office/drawing/2014/main" id="{17DF4CDD-1B02-D51B-153E-9AC1E05ACAAF}"/>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155889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5_Text + 2 icon with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0C6A7-CD49-38DD-F0B9-E565F86A04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p:nvSpPr>
        <p:spPr>
          <a:xfrm>
            <a:off x="530349" y="1653149"/>
            <a:ext cx="7645294"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956712"/>
            <a:ext cx="546064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8" name="Rectangle: Rounded Corners 7">
            <a:extLst>
              <a:ext uri="{FF2B5EF4-FFF2-40B4-BE49-F238E27FC236}">
                <a16:creationId xmlns:a16="http://schemas.microsoft.com/office/drawing/2014/main" id="{558F1F6A-26D2-D933-CD22-6B2912F90EFC}"/>
              </a:ext>
            </a:extLst>
          </p:cNvPr>
          <p:cNvSpPr/>
          <p:nvPr/>
        </p:nvSpPr>
        <p:spPr>
          <a:xfrm>
            <a:off x="1104783" y="2182680"/>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2788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p:nvSpPr>
        <p:spPr>
          <a:xfrm>
            <a:off x="530348" y="4114800"/>
            <a:ext cx="764529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46064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Rectangle: Rounded Corners 26">
            <a:extLst>
              <a:ext uri="{FF2B5EF4-FFF2-40B4-BE49-F238E27FC236}">
                <a16:creationId xmlns:a16="http://schemas.microsoft.com/office/drawing/2014/main" id="{857C9CC8-EA65-4B99-06E2-720907B2A6AC}"/>
              </a:ext>
            </a:extLst>
          </p:cNvPr>
          <p:cNvSpPr/>
          <p:nvPr/>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045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E1CFECC5-4F6A-4B93-F56A-D994BBD210D7}"/>
              </a:ext>
            </a:extLst>
          </p:cNvPr>
          <p:cNvSpPr/>
          <p:nvPr/>
        </p:nvSpPr>
        <p:spPr>
          <a:xfrm>
            <a:off x="9190477" y="600383"/>
            <a:ext cx="2430032" cy="542590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Quote Mark - start">
            <a:extLst>
              <a:ext uri="{FF2B5EF4-FFF2-40B4-BE49-F238E27FC236}">
                <a16:creationId xmlns:a16="http://schemas.microsoft.com/office/drawing/2014/main" id="{2F0A3548-F2D5-BD6F-3EE1-5B2845442B6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10" name="Quote Mark - end">
            <a:extLst>
              <a:ext uri="{FF2B5EF4-FFF2-40B4-BE49-F238E27FC236}">
                <a16:creationId xmlns:a16="http://schemas.microsoft.com/office/drawing/2014/main" id="{84373869-F112-0C6B-0640-549DFD1AEB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11" name="Name">
            <a:extLst>
              <a:ext uri="{FF2B5EF4-FFF2-40B4-BE49-F238E27FC236}">
                <a16:creationId xmlns:a16="http://schemas.microsoft.com/office/drawing/2014/main" id="{A6EEC29A-791E-2CEE-9208-F7A12E23BFDB}"/>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14" name="Text">
            <a:extLst>
              <a:ext uri="{FF2B5EF4-FFF2-40B4-BE49-F238E27FC236}">
                <a16:creationId xmlns:a16="http://schemas.microsoft.com/office/drawing/2014/main" id="{E33BEF50-C89C-0FD2-1B43-E1F8B3A1D30D}"/>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Tree>
    <p:extLst>
      <p:ext uri="{BB962C8B-B14F-4D97-AF65-F5344CB8AC3E}">
        <p14:creationId xmlns:p14="http://schemas.microsoft.com/office/powerpoint/2010/main" val="26273905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3_Text + 2 icon with imag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2D600-3786-2D8C-817C-708A9050614D}"/>
              </a:ext>
            </a:extLst>
          </p:cNvPr>
          <p:cNvPicPr>
            <a:picLocks noChangeAspect="1"/>
          </p:cNvPicPr>
          <p:nvPr/>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p:nvSpPr>
        <p:spPr>
          <a:xfrm>
            <a:off x="530348" y="1391055"/>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694618"/>
            <a:ext cx="534837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846495" y="1099226"/>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p:nvSpPr>
        <p:spPr>
          <a:xfrm>
            <a:off x="1104783" y="192058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02353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p:nvSpPr>
        <p:spPr>
          <a:xfrm>
            <a:off x="530348" y="4114800"/>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34837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Iphone Image">
            <a:extLst>
              <a:ext uri="{FF2B5EF4-FFF2-40B4-BE49-F238E27FC236}">
                <a16:creationId xmlns:a16="http://schemas.microsoft.com/office/drawing/2014/main" id="{F1C7D3D7-8B59-6912-B520-9C15C7D1EE31}"/>
              </a:ext>
            </a:extLst>
          </p:cNvPr>
          <p:cNvSpPr>
            <a:spLocks noGrp="1"/>
          </p:cNvSpPr>
          <p:nvPr>
            <p:ph type="pic" sz="quarter" idx="30" hasCustomPrompt="1"/>
          </p:nvPr>
        </p:nvSpPr>
        <p:spPr>
          <a:xfrm>
            <a:off x="7846495" y="3822971"/>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Rectangle: Rounded Corners 26">
            <a:extLst>
              <a:ext uri="{FF2B5EF4-FFF2-40B4-BE49-F238E27FC236}">
                <a16:creationId xmlns:a16="http://schemas.microsoft.com/office/drawing/2014/main" id="{857C9CC8-EA65-4B99-06E2-720907B2A6AC}"/>
              </a:ext>
            </a:extLst>
          </p:cNvPr>
          <p:cNvSpPr/>
          <p:nvPr/>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727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5166306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2_Text + 3 icon with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16756-BAF1-C93D-5491-2D86FF84B5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088169" y="1652852"/>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84F13D31-21AD-1113-5E4A-36C96A1C88AB}"/>
              </a:ext>
            </a:extLst>
          </p:cNvPr>
          <p:cNvSpPr>
            <a:spLocks noGrp="1"/>
          </p:cNvSpPr>
          <p:nvPr>
            <p:ph type="body" sz="quarter" idx="27" hasCustomPrompt="1"/>
          </p:nvPr>
        </p:nvSpPr>
        <p:spPr>
          <a:xfrm>
            <a:off x="2088169" y="3355887"/>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25294"/>
            <a:ext cx="4033284" cy="5807412"/>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p:nvSpPr>
        <p:spPr>
          <a:xfrm>
            <a:off x="696221" y="1831772"/>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791218" y="19347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420C09F0-CCD0-0F3A-960E-DC3D197ECF41}"/>
              </a:ext>
            </a:extLst>
          </p:cNvPr>
          <p:cNvSpPr/>
          <p:nvPr/>
        </p:nvSpPr>
        <p:spPr>
          <a:xfrm>
            <a:off x="696221" y="359788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1A7CDFB5-0CAF-B380-C928-35A4143FB84D}"/>
              </a:ext>
            </a:extLst>
          </p:cNvPr>
          <p:cNvSpPr>
            <a:spLocks noGrp="1" noChangeAspect="1"/>
          </p:cNvSpPr>
          <p:nvPr>
            <p:ph type="pic" sz="quarter" idx="30" hasCustomPrompt="1"/>
          </p:nvPr>
        </p:nvSpPr>
        <p:spPr>
          <a:xfrm>
            <a:off x="791218" y="370083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Text">
            <a:extLst>
              <a:ext uri="{FF2B5EF4-FFF2-40B4-BE49-F238E27FC236}">
                <a16:creationId xmlns:a16="http://schemas.microsoft.com/office/drawing/2014/main" id="{3CEA8B38-65C8-8ED9-AD14-493D76E3D359}"/>
              </a:ext>
            </a:extLst>
          </p:cNvPr>
          <p:cNvSpPr>
            <a:spLocks noGrp="1"/>
          </p:cNvSpPr>
          <p:nvPr>
            <p:ph type="body" sz="quarter" idx="31" hasCustomPrompt="1"/>
          </p:nvPr>
        </p:nvSpPr>
        <p:spPr>
          <a:xfrm>
            <a:off x="2088169" y="5082005"/>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Rectangle: Rounded Corners 21">
            <a:extLst>
              <a:ext uri="{FF2B5EF4-FFF2-40B4-BE49-F238E27FC236}">
                <a16:creationId xmlns:a16="http://schemas.microsoft.com/office/drawing/2014/main" id="{9A44F4F9-54E8-8FD0-5351-8D234898E54B}"/>
              </a:ext>
            </a:extLst>
          </p:cNvPr>
          <p:cNvSpPr/>
          <p:nvPr/>
        </p:nvSpPr>
        <p:spPr>
          <a:xfrm>
            <a:off x="696221" y="532400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Icon1">
            <a:extLst>
              <a:ext uri="{FF2B5EF4-FFF2-40B4-BE49-F238E27FC236}">
                <a16:creationId xmlns:a16="http://schemas.microsoft.com/office/drawing/2014/main" id="{14FD5F57-9B69-1935-910B-855ED01912F6}"/>
              </a:ext>
            </a:extLst>
          </p:cNvPr>
          <p:cNvSpPr>
            <a:spLocks noGrp="1" noChangeAspect="1"/>
          </p:cNvSpPr>
          <p:nvPr>
            <p:ph type="pic" sz="quarter" idx="32" hasCustomPrompt="1"/>
          </p:nvPr>
        </p:nvSpPr>
        <p:spPr>
          <a:xfrm>
            <a:off x="791218" y="542694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276038679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2_2 icons and tex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7C3AB-3BEA-2DD5-3693-C143E123D8B2}"/>
              </a:ext>
            </a:extLst>
          </p:cNvPr>
          <p:cNvPicPr>
            <a:picLocks noChangeAspect="1"/>
          </p:cNvPicPr>
          <p:nvPr/>
        </p:nvPicPr>
        <p:blipFill>
          <a:blip r:embed="rId2"/>
          <a:stretch>
            <a:fillRect/>
          </a:stretch>
        </p:blipFill>
        <p:spPr>
          <a:xfrm rot="10800000">
            <a:off x="0" y="0"/>
            <a:ext cx="12192000" cy="6315455"/>
          </a:xfrm>
          <a:prstGeom prst="rect">
            <a:avLst/>
          </a:prstGeom>
        </p:spPr>
      </p:pic>
      <p:sp>
        <p:nvSpPr>
          <p:cNvPr id="11" name="Title">
            <a:extLst>
              <a:ext uri="{FF2B5EF4-FFF2-40B4-BE49-F238E27FC236}">
                <a16:creationId xmlns:a16="http://schemas.microsoft.com/office/drawing/2014/main" id="{11717A17-EC1F-CDE3-84C5-E9B261D82914}"/>
              </a:ext>
            </a:extLst>
          </p:cNvPr>
          <p:cNvSpPr>
            <a:spLocks noGrp="1"/>
          </p:cNvSpPr>
          <p:nvPr>
            <p:ph type="title" hasCustomPrompt="1"/>
          </p:nvPr>
        </p:nvSpPr>
        <p:spPr>
          <a:xfrm>
            <a:off x="57114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Text">
            <a:extLst>
              <a:ext uri="{FF2B5EF4-FFF2-40B4-BE49-F238E27FC236}">
                <a16:creationId xmlns:a16="http://schemas.microsoft.com/office/drawing/2014/main" id="{54526299-D6F4-2DF3-F9F1-5C33D00874A6}"/>
              </a:ext>
            </a:extLst>
          </p:cNvPr>
          <p:cNvSpPr>
            <a:spLocks noGrp="1"/>
          </p:cNvSpPr>
          <p:nvPr>
            <p:ph type="body" sz="quarter" idx="23" hasCustomPrompt="1"/>
          </p:nvPr>
        </p:nvSpPr>
        <p:spPr>
          <a:xfrm>
            <a:off x="571140" y="3677363"/>
            <a:ext cx="4320000" cy="2052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a:extLst>
              <a:ext uri="{FF2B5EF4-FFF2-40B4-BE49-F238E27FC236}">
                <a16:creationId xmlns:a16="http://schemas.microsoft.com/office/drawing/2014/main" id="{D60BD768-66C8-3D16-7253-8F770E665301}"/>
              </a:ext>
            </a:extLst>
          </p:cNvPr>
          <p:cNvSpPr>
            <a:spLocks noGrp="1"/>
          </p:cNvSpPr>
          <p:nvPr>
            <p:ph type="body" sz="quarter" idx="25" hasCustomPrompt="1"/>
          </p:nvPr>
        </p:nvSpPr>
        <p:spPr>
          <a:xfrm>
            <a:off x="5500461" y="3677363"/>
            <a:ext cx="4320000" cy="2052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CF3C74B3-CF17-FDD5-87E3-8E36B2582BC0}"/>
              </a:ext>
            </a:extLst>
          </p:cNvPr>
          <p:cNvSpPr/>
          <p:nvPr/>
        </p:nvSpPr>
        <p:spPr>
          <a:xfrm>
            <a:off x="621845" y="246899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Icon1">
            <a:extLst>
              <a:ext uri="{FF2B5EF4-FFF2-40B4-BE49-F238E27FC236}">
                <a16:creationId xmlns:a16="http://schemas.microsoft.com/office/drawing/2014/main" id="{AE3388EF-6B1E-E33B-7DF9-6B2CB7F4A927}"/>
              </a:ext>
            </a:extLst>
          </p:cNvPr>
          <p:cNvSpPr>
            <a:spLocks noGrp="1" noChangeAspect="1"/>
          </p:cNvSpPr>
          <p:nvPr>
            <p:ph type="pic" sz="quarter" idx="10" hasCustomPrompt="1"/>
          </p:nvPr>
        </p:nvSpPr>
        <p:spPr>
          <a:xfrm>
            <a:off x="716842"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Rectangle: Rounded Corners 3">
            <a:extLst>
              <a:ext uri="{FF2B5EF4-FFF2-40B4-BE49-F238E27FC236}">
                <a16:creationId xmlns:a16="http://schemas.microsoft.com/office/drawing/2014/main" id="{D6C9BC55-7507-5851-CB55-1CA9D9EB7EB1}"/>
              </a:ext>
            </a:extLst>
          </p:cNvPr>
          <p:cNvSpPr/>
          <p:nvPr/>
        </p:nvSpPr>
        <p:spPr>
          <a:xfrm>
            <a:off x="5475949" y="246899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3ED81D97-3A45-7D40-97B0-676D36A73A09}"/>
              </a:ext>
            </a:extLst>
          </p:cNvPr>
          <p:cNvSpPr>
            <a:spLocks noGrp="1" noChangeAspect="1"/>
          </p:cNvSpPr>
          <p:nvPr>
            <p:ph type="pic" sz="quarter" idx="26" hasCustomPrompt="1"/>
          </p:nvPr>
        </p:nvSpPr>
        <p:spPr>
          <a:xfrm>
            <a:off x="5570946"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6" name="Picture 5">
            <a:extLst>
              <a:ext uri="{FF2B5EF4-FFF2-40B4-BE49-F238E27FC236}">
                <a16:creationId xmlns:a16="http://schemas.microsoft.com/office/drawing/2014/main" id="{009A40B8-F1E7-F8E3-3A96-667A8F2D1A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67" y="0"/>
            <a:ext cx="12158225" cy="6857998"/>
          </a:xfrm>
          <a:prstGeom prst="rect">
            <a:avLst/>
          </a:prstGeom>
        </p:spPr>
      </p:pic>
    </p:spTree>
    <p:extLst>
      <p:ext uri="{BB962C8B-B14F-4D97-AF65-F5344CB8AC3E}">
        <p14:creationId xmlns:p14="http://schemas.microsoft.com/office/powerpoint/2010/main" val="29349516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3 page-D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C2C2AB-BC94-80FE-6DD1-485E9B68794B}"/>
              </a:ext>
            </a:extLst>
          </p:cNvPr>
          <p:cNvSpPr/>
          <p:nvPr userDrawn="1"/>
        </p:nvSpPr>
        <p:spPr>
          <a:xfrm>
            <a:off x="8127600" y="0"/>
            <a:ext cx="4064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a:extLst>
              <a:ext uri="{FF2B5EF4-FFF2-40B4-BE49-F238E27FC236}">
                <a16:creationId xmlns:a16="http://schemas.microsoft.com/office/drawing/2014/main" id="{C7C22EF9-D5DF-B90B-F4BB-42054BAC3116}"/>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itle">
            <a:extLst>
              <a:ext uri="{FF2B5EF4-FFF2-40B4-BE49-F238E27FC236}">
                <a16:creationId xmlns:a16="http://schemas.microsoft.com/office/drawing/2014/main" id="{BE6532D5-DB9F-0542-A325-2B6C94BD80B1}"/>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10" name="Text">
            <a:extLst>
              <a:ext uri="{FF2B5EF4-FFF2-40B4-BE49-F238E27FC236}">
                <a16:creationId xmlns:a16="http://schemas.microsoft.com/office/drawing/2014/main" id="{11381586-9D9A-CF98-92FD-440EAC8ACEDA}"/>
              </a:ext>
            </a:extLst>
          </p:cNvPr>
          <p:cNvSpPr>
            <a:spLocks noGrp="1"/>
          </p:cNvSpPr>
          <p:nvPr>
            <p:ph type="body" sz="quarter" idx="18" hasCustomPrompt="1"/>
          </p:nvPr>
        </p:nvSpPr>
        <p:spPr>
          <a:xfrm>
            <a:off x="515938" y="1675935"/>
            <a:ext cx="70956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8657C2D2-DCFF-54D0-73B5-E27C7788CC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21036728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2 icons and text V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F7694C-E7A7-635E-3E62-3D812BFBD337}"/>
              </a:ext>
            </a:extLst>
          </p:cNvPr>
          <p:cNvPicPr>
            <a:picLocks noChangeAspect="1"/>
          </p:cNvPicPr>
          <p:nvPr/>
        </p:nvPicPr>
        <p:blipFill>
          <a:blip r:embed="rId2"/>
          <a:stretch>
            <a:fillRect/>
          </a:stretch>
        </p:blipFill>
        <p:spPr>
          <a:xfrm>
            <a:off x="0" y="0"/>
            <a:ext cx="12192000" cy="3429000"/>
          </a:xfrm>
          <a:prstGeom prst="rect">
            <a:avLst/>
          </a:prstGeom>
        </p:spPr>
      </p:pic>
      <p:cxnSp>
        <p:nvCxnSpPr>
          <p:cNvPr id="5" name="Line">
            <a:extLst>
              <a:ext uri="{FF2B5EF4-FFF2-40B4-BE49-F238E27FC236}">
                <a16:creationId xmlns:a16="http://schemas.microsoft.com/office/drawing/2014/main" id="{32CF8609-881B-E84D-FC81-A934E59FF966}"/>
              </a:ext>
            </a:extLst>
          </p:cNvPr>
          <p:cNvCxnSpPr>
            <a:cxnSpLocks/>
          </p:cNvCxnSpPr>
          <p:nvPr/>
        </p:nvCxnSpPr>
        <p:spPr>
          <a:xfrm>
            <a:off x="0" y="3914305"/>
            <a:ext cx="9488444" cy="0"/>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D609D438-10D8-9E72-7740-70844D0A6F1E}"/>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DA9272B8-B5A5-BCC1-B3AB-C090500ABF43}"/>
              </a:ext>
            </a:extLst>
          </p:cNvPr>
          <p:cNvSpPr>
            <a:spLocks noGrp="1"/>
          </p:cNvSpPr>
          <p:nvPr>
            <p:ph type="body" sz="quarter" idx="24" hasCustomPrompt="1"/>
          </p:nvPr>
        </p:nvSpPr>
        <p:spPr>
          <a:xfrm>
            <a:off x="1878044" y="2261995"/>
            <a:ext cx="7610400" cy="1188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a:extLst>
              <a:ext uri="{FF2B5EF4-FFF2-40B4-BE49-F238E27FC236}">
                <a16:creationId xmlns:a16="http://schemas.microsoft.com/office/drawing/2014/main" id="{2CCDAC5F-A254-9A00-6329-7C6B3339D750}"/>
              </a:ext>
            </a:extLst>
          </p:cNvPr>
          <p:cNvSpPr>
            <a:spLocks noGrp="1"/>
          </p:cNvSpPr>
          <p:nvPr>
            <p:ph type="body" sz="quarter" idx="27" hasCustomPrompt="1"/>
          </p:nvPr>
        </p:nvSpPr>
        <p:spPr>
          <a:xfrm>
            <a:off x="1878044" y="4368790"/>
            <a:ext cx="7610400" cy="1188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Rounded Corners 2">
            <a:extLst>
              <a:ext uri="{FF2B5EF4-FFF2-40B4-BE49-F238E27FC236}">
                <a16:creationId xmlns:a16="http://schemas.microsoft.com/office/drawing/2014/main" id="{420B7AF9-DB56-FBD7-3E01-2C842A8FDAF4}"/>
              </a:ext>
            </a:extLst>
          </p:cNvPr>
          <p:cNvSpPr/>
          <p:nvPr/>
        </p:nvSpPr>
        <p:spPr>
          <a:xfrm>
            <a:off x="580870" y="238030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Icon1">
            <a:extLst>
              <a:ext uri="{FF2B5EF4-FFF2-40B4-BE49-F238E27FC236}">
                <a16:creationId xmlns:a16="http://schemas.microsoft.com/office/drawing/2014/main" id="{FF621E13-0D1E-5CD1-1E99-E466DB315A0F}"/>
              </a:ext>
            </a:extLst>
          </p:cNvPr>
          <p:cNvSpPr>
            <a:spLocks noGrp="1" noChangeAspect="1"/>
          </p:cNvSpPr>
          <p:nvPr>
            <p:ph type="pic" sz="quarter" idx="10" hasCustomPrompt="1"/>
          </p:nvPr>
        </p:nvSpPr>
        <p:spPr>
          <a:xfrm>
            <a:off x="675867" y="248324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28820B2F-B277-556F-2743-F970E3D12C10}"/>
              </a:ext>
            </a:extLst>
          </p:cNvPr>
          <p:cNvSpPr/>
          <p:nvPr/>
        </p:nvSpPr>
        <p:spPr>
          <a:xfrm>
            <a:off x="580870" y="4549572"/>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034FE8C9-C30A-888B-E4E1-59F8785CA330}"/>
              </a:ext>
            </a:extLst>
          </p:cNvPr>
          <p:cNvSpPr>
            <a:spLocks noGrp="1" noChangeAspect="1"/>
          </p:cNvSpPr>
          <p:nvPr>
            <p:ph type="pic" sz="quarter" idx="28" hasCustomPrompt="1"/>
          </p:nvPr>
        </p:nvSpPr>
        <p:spPr>
          <a:xfrm>
            <a:off x="675867" y="46525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2" name="Picture 1">
            <a:extLst>
              <a:ext uri="{FF2B5EF4-FFF2-40B4-BE49-F238E27FC236}">
                <a16:creationId xmlns:a16="http://schemas.microsoft.com/office/drawing/2014/main" id="{8F7AE194-7786-33DF-20CF-9A2739D6A07C}"/>
              </a:ext>
            </a:extLst>
          </p:cNvPr>
          <p:cNvPicPr>
            <a:picLocks noChangeAspect="1"/>
          </p:cNvPicPr>
          <p:nvPr/>
        </p:nvPicPr>
        <p:blipFill>
          <a:blip r:embed="rId3"/>
          <a:stretch>
            <a:fillRect/>
          </a:stretch>
        </p:blipFill>
        <p:spPr>
          <a:xfrm>
            <a:off x="496588" y="0"/>
            <a:ext cx="12155425" cy="6858000"/>
          </a:xfrm>
          <a:prstGeom prst="rect">
            <a:avLst/>
          </a:prstGeom>
        </p:spPr>
      </p:pic>
    </p:spTree>
    <p:extLst>
      <p:ext uri="{BB962C8B-B14F-4D97-AF65-F5344CB8AC3E}">
        <p14:creationId xmlns:p14="http://schemas.microsoft.com/office/powerpoint/2010/main" val="51790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4_4 icons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5EFFF-9498-6BCF-75CE-E02090A4D427}"/>
              </a:ext>
            </a:extLst>
          </p:cNvPr>
          <p:cNvPicPr>
            <a:picLocks noChangeAspect="1"/>
          </p:cNvPicPr>
          <p:nvPr/>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p:nvSpPr>
        <p:spPr>
          <a:xfrm>
            <a:off x="61095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7691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Rounded Corners 3">
            <a:extLst>
              <a:ext uri="{FF2B5EF4-FFF2-40B4-BE49-F238E27FC236}">
                <a16:creationId xmlns:a16="http://schemas.microsoft.com/office/drawing/2014/main" id="{16864FB1-847D-F350-69BC-76D06C211D36}"/>
              </a:ext>
            </a:extLst>
          </p:cNvPr>
          <p:cNvSpPr/>
          <p:nvPr/>
        </p:nvSpPr>
        <p:spPr>
          <a:xfrm>
            <a:off x="1420821"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51581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79D4AA33-1BBE-A9CC-4D30-10FBC19B0A19}"/>
              </a:ext>
            </a:extLst>
          </p:cNvPr>
          <p:cNvSpPr/>
          <p:nvPr/>
        </p:nvSpPr>
        <p:spPr>
          <a:xfrm>
            <a:off x="3428296"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a:extLst>
              <a:ext uri="{FF2B5EF4-FFF2-40B4-BE49-F238E27FC236}">
                <a16:creationId xmlns:a16="http://schemas.microsoft.com/office/drawing/2014/main" id="{F5E748FA-F129-E220-4DBB-95D3D918B97B}"/>
              </a:ext>
            </a:extLst>
          </p:cNvPr>
          <p:cNvSpPr>
            <a:spLocks noGrp="1"/>
          </p:cNvSpPr>
          <p:nvPr>
            <p:ph type="body" sz="quarter" idx="31" hasCustomPrompt="1"/>
          </p:nvPr>
        </p:nvSpPr>
        <p:spPr>
          <a:xfrm>
            <a:off x="3694260"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25" name="Rectangle: Rounded Corners 24">
            <a:extLst>
              <a:ext uri="{FF2B5EF4-FFF2-40B4-BE49-F238E27FC236}">
                <a16:creationId xmlns:a16="http://schemas.microsoft.com/office/drawing/2014/main" id="{76EA1EC1-1467-8A51-5DED-D34C94F4F92C}"/>
              </a:ext>
            </a:extLst>
          </p:cNvPr>
          <p:cNvSpPr/>
          <p:nvPr/>
        </p:nvSpPr>
        <p:spPr>
          <a:xfrm>
            <a:off x="4238162"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Icon1">
            <a:extLst>
              <a:ext uri="{FF2B5EF4-FFF2-40B4-BE49-F238E27FC236}">
                <a16:creationId xmlns:a16="http://schemas.microsoft.com/office/drawing/2014/main" id="{8F74EDFF-69C2-7A96-B7F2-FCD341FFBA32}"/>
              </a:ext>
            </a:extLst>
          </p:cNvPr>
          <p:cNvSpPr>
            <a:spLocks noGrp="1" noChangeAspect="1"/>
          </p:cNvSpPr>
          <p:nvPr>
            <p:ph type="pic" sz="quarter" idx="32" hasCustomPrompt="1"/>
          </p:nvPr>
        </p:nvSpPr>
        <p:spPr>
          <a:xfrm>
            <a:off x="43331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65C9115C-CFBF-BE08-08E2-16A8C8B43DC6}"/>
              </a:ext>
            </a:extLst>
          </p:cNvPr>
          <p:cNvSpPr/>
          <p:nvPr/>
        </p:nvSpPr>
        <p:spPr>
          <a:xfrm>
            <a:off x="624563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
            <a:extLst>
              <a:ext uri="{FF2B5EF4-FFF2-40B4-BE49-F238E27FC236}">
                <a16:creationId xmlns:a16="http://schemas.microsoft.com/office/drawing/2014/main" id="{0CB4A73F-ADDC-D6DD-DE0C-AC271CE7F0ED}"/>
              </a:ext>
            </a:extLst>
          </p:cNvPr>
          <p:cNvSpPr>
            <a:spLocks noGrp="1"/>
          </p:cNvSpPr>
          <p:nvPr>
            <p:ph type="body" sz="quarter" idx="33" hasCustomPrompt="1"/>
          </p:nvPr>
        </p:nvSpPr>
        <p:spPr>
          <a:xfrm>
            <a:off x="651159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1" name="Rectangle: Rounded Corners 30">
            <a:extLst>
              <a:ext uri="{FF2B5EF4-FFF2-40B4-BE49-F238E27FC236}">
                <a16:creationId xmlns:a16="http://schemas.microsoft.com/office/drawing/2014/main" id="{F6FC0E7F-03FF-E8EE-27AF-AFF56A16CE2B}"/>
              </a:ext>
            </a:extLst>
          </p:cNvPr>
          <p:cNvSpPr/>
          <p:nvPr/>
        </p:nvSpPr>
        <p:spPr>
          <a:xfrm>
            <a:off x="7055501"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95631A3C-5315-86C7-9148-282D0398B89E}"/>
              </a:ext>
            </a:extLst>
          </p:cNvPr>
          <p:cNvSpPr>
            <a:spLocks noGrp="1" noChangeAspect="1"/>
          </p:cNvSpPr>
          <p:nvPr>
            <p:ph type="pic" sz="quarter" idx="34" hasCustomPrompt="1"/>
          </p:nvPr>
        </p:nvSpPr>
        <p:spPr>
          <a:xfrm>
            <a:off x="715049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7" name="Rectangle: Rounded Corners 36">
            <a:extLst>
              <a:ext uri="{FF2B5EF4-FFF2-40B4-BE49-F238E27FC236}">
                <a16:creationId xmlns:a16="http://schemas.microsoft.com/office/drawing/2014/main" id="{02C3EC5E-51B8-BEDA-D955-0618E0694A28}"/>
              </a:ext>
            </a:extLst>
          </p:cNvPr>
          <p:cNvSpPr/>
          <p:nvPr/>
        </p:nvSpPr>
        <p:spPr>
          <a:xfrm>
            <a:off x="9079451"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a:extLst>
              <a:ext uri="{FF2B5EF4-FFF2-40B4-BE49-F238E27FC236}">
                <a16:creationId xmlns:a16="http://schemas.microsoft.com/office/drawing/2014/main" id="{2004DB77-B247-8E20-FF89-825DC6EEB450}"/>
              </a:ext>
            </a:extLst>
          </p:cNvPr>
          <p:cNvSpPr>
            <a:spLocks noGrp="1"/>
          </p:cNvSpPr>
          <p:nvPr>
            <p:ph type="body" sz="quarter" idx="35" hasCustomPrompt="1"/>
          </p:nvPr>
        </p:nvSpPr>
        <p:spPr>
          <a:xfrm>
            <a:off x="9345415"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9" name="Rectangle: Rounded Corners 38">
            <a:extLst>
              <a:ext uri="{FF2B5EF4-FFF2-40B4-BE49-F238E27FC236}">
                <a16:creationId xmlns:a16="http://schemas.microsoft.com/office/drawing/2014/main" id="{C941BB79-3CC2-7E89-2596-A5667B2EE9F8}"/>
              </a:ext>
            </a:extLst>
          </p:cNvPr>
          <p:cNvSpPr/>
          <p:nvPr/>
        </p:nvSpPr>
        <p:spPr>
          <a:xfrm>
            <a:off x="988931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Icon1">
            <a:extLst>
              <a:ext uri="{FF2B5EF4-FFF2-40B4-BE49-F238E27FC236}">
                <a16:creationId xmlns:a16="http://schemas.microsoft.com/office/drawing/2014/main" id="{610A4781-7EAF-83CA-A891-A1D38798FCD6}"/>
              </a:ext>
            </a:extLst>
          </p:cNvPr>
          <p:cNvSpPr>
            <a:spLocks noGrp="1" noChangeAspect="1"/>
          </p:cNvSpPr>
          <p:nvPr>
            <p:ph type="pic" sz="quarter" idx="36" hasCustomPrompt="1"/>
          </p:nvPr>
        </p:nvSpPr>
        <p:spPr>
          <a:xfrm>
            <a:off x="998431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07326725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5_5 icons an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E7CFEA-DAF5-5971-6BF4-C26E7A09B9E0}"/>
              </a:ext>
            </a:extLst>
          </p:cNvPr>
          <p:cNvPicPr>
            <a:picLocks noChangeAspect="1"/>
          </p:cNvPicPr>
          <p:nvPr/>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p:nvSpPr>
        <p:spPr>
          <a:xfrm>
            <a:off x="6109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402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Rounded Corners 3">
            <a:extLst>
              <a:ext uri="{FF2B5EF4-FFF2-40B4-BE49-F238E27FC236}">
                <a16:creationId xmlns:a16="http://schemas.microsoft.com/office/drawing/2014/main" id="{16864FB1-847D-F350-69BC-76D06C211D36}"/>
              </a:ext>
            </a:extLst>
          </p:cNvPr>
          <p:cNvSpPr/>
          <p:nvPr/>
        </p:nvSpPr>
        <p:spPr>
          <a:xfrm>
            <a:off x="1206636"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3016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551BF502-E1EB-2B56-29F3-6EAD1CE4BBD1}"/>
              </a:ext>
            </a:extLst>
          </p:cNvPr>
          <p:cNvSpPr/>
          <p:nvPr/>
        </p:nvSpPr>
        <p:spPr>
          <a:xfrm>
            <a:off x="2858529"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
            <a:extLst>
              <a:ext uri="{FF2B5EF4-FFF2-40B4-BE49-F238E27FC236}">
                <a16:creationId xmlns:a16="http://schemas.microsoft.com/office/drawing/2014/main" id="{7E307DDA-4AFA-837B-10A8-AE17E531C65F}"/>
              </a:ext>
            </a:extLst>
          </p:cNvPr>
          <p:cNvSpPr>
            <a:spLocks noGrp="1"/>
          </p:cNvSpPr>
          <p:nvPr>
            <p:ph type="body" sz="quarter" idx="31" hasCustomPrompt="1"/>
          </p:nvPr>
        </p:nvSpPr>
        <p:spPr>
          <a:xfrm>
            <a:off x="3087831"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3" name="Rectangle: Rounded Corners 32">
            <a:extLst>
              <a:ext uri="{FF2B5EF4-FFF2-40B4-BE49-F238E27FC236}">
                <a16:creationId xmlns:a16="http://schemas.microsoft.com/office/drawing/2014/main" id="{0EA89FAC-C97F-2113-4C70-E7CD7ABD33AD}"/>
              </a:ext>
            </a:extLst>
          </p:cNvPr>
          <p:cNvSpPr/>
          <p:nvPr/>
        </p:nvSpPr>
        <p:spPr>
          <a:xfrm>
            <a:off x="3454208"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Icon1">
            <a:extLst>
              <a:ext uri="{FF2B5EF4-FFF2-40B4-BE49-F238E27FC236}">
                <a16:creationId xmlns:a16="http://schemas.microsoft.com/office/drawing/2014/main" id="{DEDE8FB5-FD69-8AAF-77EF-3E2E2CF57F67}"/>
              </a:ext>
            </a:extLst>
          </p:cNvPr>
          <p:cNvSpPr>
            <a:spLocks noGrp="1" noChangeAspect="1"/>
          </p:cNvSpPr>
          <p:nvPr>
            <p:ph type="pic" sz="quarter" idx="32" hasCustomPrompt="1"/>
          </p:nvPr>
        </p:nvSpPr>
        <p:spPr>
          <a:xfrm>
            <a:off x="3549205"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5" name="Rectangle: Rounded Corners 34">
            <a:extLst>
              <a:ext uri="{FF2B5EF4-FFF2-40B4-BE49-F238E27FC236}">
                <a16:creationId xmlns:a16="http://schemas.microsoft.com/office/drawing/2014/main" id="{12FA01F8-5F44-9798-C250-56BD32355AF2}"/>
              </a:ext>
            </a:extLst>
          </p:cNvPr>
          <p:cNvSpPr/>
          <p:nvPr/>
        </p:nvSpPr>
        <p:spPr>
          <a:xfrm>
            <a:off x="50866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
            <a:extLst>
              <a:ext uri="{FF2B5EF4-FFF2-40B4-BE49-F238E27FC236}">
                <a16:creationId xmlns:a16="http://schemas.microsoft.com/office/drawing/2014/main" id="{DA49F38B-2260-A3F9-C9F6-C533F754CE44}"/>
              </a:ext>
            </a:extLst>
          </p:cNvPr>
          <p:cNvSpPr>
            <a:spLocks noGrp="1"/>
          </p:cNvSpPr>
          <p:nvPr>
            <p:ph type="body" sz="quarter" idx="33" hasCustomPrompt="1"/>
          </p:nvPr>
        </p:nvSpPr>
        <p:spPr>
          <a:xfrm>
            <a:off x="53159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2" name="Rectangle: Rounded Corners 41">
            <a:extLst>
              <a:ext uri="{FF2B5EF4-FFF2-40B4-BE49-F238E27FC236}">
                <a16:creationId xmlns:a16="http://schemas.microsoft.com/office/drawing/2014/main" id="{92218166-431B-1F0E-9E76-444B5A305AE7}"/>
              </a:ext>
            </a:extLst>
          </p:cNvPr>
          <p:cNvSpPr/>
          <p:nvPr/>
        </p:nvSpPr>
        <p:spPr>
          <a:xfrm>
            <a:off x="5682336"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Icon1">
            <a:extLst>
              <a:ext uri="{FF2B5EF4-FFF2-40B4-BE49-F238E27FC236}">
                <a16:creationId xmlns:a16="http://schemas.microsoft.com/office/drawing/2014/main" id="{68F29241-8614-2DA0-DC2D-B57B47F913EC}"/>
              </a:ext>
            </a:extLst>
          </p:cNvPr>
          <p:cNvSpPr>
            <a:spLocks noGrp="1" noChangeAspect="1"/>
          </p:cNvSpPr>
          <p:nvPr>
            <p:ph type="pic" sz="quarter" idx="34" hasCustomPrompt="1"/>
          </p:nvPr>
        </p:nvSpPr>
        <p:spPr>
          <a:xfrm>
            <a:off x="57773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4" name="Rectangle: Rounded Corners 43">
            <a:extLst>
              <a:ext uri="{FF2B5EF4-FFF2-40B4-BE49-F238E27FC236}">
                <a16:creationId xmlns:a16="http://schemas.microsoft.com/office/drawing/2014/main" id="{8A6FE77F-56D1-1778-00AF-4EC5AA75E49E}"/>
              </a:ext>
            </a:extLst>
          </p:cNvPr>
          <p:cNvSpPr/>
          <p:nvPr/>
        </p:nvSpPr>
        <p:spPr>
          <a:xfrm>
            <a:off x="7365983"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Text">
            <a:extLst>
              <a:ext uri="{FF2B5EF4-FFF2-40B4-BE49-F238E27FC236}">
                <a16:creationId xmlns:a16="http://schemas.microsoft.com/office/drawing/2014/main" id="{8FC36E72-95B4-129D-344F-12586CA19FA4}"/>
              </a:ext>
            </a:extLst>
          </p:cNvPr>
          <p:cNvSpPr>
            <a:spLocks noGrp="1"/>
          </p:cNvSpPr>
          <p:nvPr>
            <p:ph type="body" sz="quarter" idx="35" hasCustomPrompt="1"/>
          </p:nvPr>
        </p:nvSpPr>
        <p:spPr>
          <a:xfrm>
            <a:off x="7595285"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6" name="Rectangle: Rounded Corners 45">
            <a:extLst>
              <a:ext uri="{FF2B5EF4-FFF2-40B4-BE49-F238E27FC236}">
                <a16:creationId xmlns:a16="http://schemas.microsoft.com/office/drawing/2014/main" id="{D9482339-659C-A3BF-3E85-7BAB5248B316}"/>
              </a:ext>
            </a:extLst>
          </p:cNvPr>
          <p:cNvSpPr/>
          <p:nvPr/>
        </p:nvSpPr>
        <p:spPr>
          <a:xfrm>
            <a:off x="7961662" y="2188356"/>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Icon1">
            <a:extLst>
              <a:ext uri="{FF2B5EF4-FFF2-40B4-BE49-F238E27FC236}">
                <a16:creationId xmlns:a16="http://schemas.microsoft.com/office/drawing/2014/main" id="{A227B5DA-CF17-3627-B2D3-B79763BE5FE7}"/>
              </a:ext>
            </a:extLst>
          </p:cNvPr>
          <p:cNvSpPr>
            <a:spLocks noGrp="1" noChangeAspect="1"/>
          </p:cNvSpPr>
          <p:nvPr>
            <p:ph type="pic" sz="quarter" idx="36" hasCustomPrompt="1"/>
          </p:nvPr>
        </p:nvSpPr>
        <p:spPr>
          <a:xfrm>
            <a:off x="80566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8" name="Rectangle: Rounded Corners 47">
            <a:extLst>
              <a:ext uri="{FF2B5EF4-FFF2-40B4-BE49-F238E27FC236}">
                <a16:creationId xmlns:a16="http://schemas.microsoft.com/office/drawing/2014/main" id="{FF8CEEF5-0F80-7DEB-A9A2-B7098A696615}"/>
              </a:ext>
            </a:extLst>
          </p:cNvPr>
          <p:cNvSpPr/>
          <p:nvPr/>
        </p:nvSpPr>
        <p:spPr>
          <a:xfrm>
            <a:off x="9672578"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
            <a:extLst>
              <a:ext uri="{FF2B5EF4-FFF2-40B4-BE49-F238E27FC236}">
                <a16:creationId xmlns:a16="http://schemas.microsoft.com/office/drawing/2014/main" id="{BDE68395-7428-0430-C690-6BAA75755607}"/>
              </a:ext>
            </a:extLst>
          </p:cNvPr>
          <p:cNvSpPr>
            <a:spLocks noGrp="1"/>
          </p:cNvSpPr>
          <p:nvPr>
            <p:ph type="body" sz="quarter" idx="37" hasCustomPrompt="1"/>
          </p:nvPr>
        </p:nvSpPr>
        <p:spPr>
          <a:xfrm>
            <a:off x="9901880"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50" name="Rectangle: Rounded Corners 49">
            <a:extLst>
              <a:ext uri="{FF2B5EF4-FFF2-40B4-BE49-F238E27FC236}">
                <a16:creationId xmlns:a16="http://schemas.microsoft.com/office/drawing/2014/main" id="{39DEC67C-3A1F-B8FD-0A6C-E29910C7AC5C}"/>
              </a:ext>
            </a:extLst>
          </p:cNvPr>
          <p:cNvSpPr/>
          <p:nvPr/>
        </p:nvSpPr>
        <p:spPr>
          <a:xfrm>
            <a:off x="1026825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Icon1">
            <a:extLst>
              <a:ext uri="{FF2B5EF4-FFF2-40B4-BE49-F238E27FC236}">
                <a16:creationId xmlns:a16="http://schemas.microsoft.com/office/drawing/2014/main" id="{D820856B-6903-2715-6F77-2E2518637AC5}"/>
              </a:ext>
            </a:extLst>
          </p:cNvPr>
          <p:cNvSpPr>
            <a:spLocks noGrp="1" noChangeAspect="1"/>
          </p:cNvSpPr>
          <p:nvPr>
            <p:ph type="pic" sz="quarter" idx="38" hasCustomPrompt="1"/>
          </p:nvPr>
        </p:nvSpPr>
        <p:spPr>
          <a:xfrm>
            <a:off x="1036325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209234623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_4 icons and text-V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7F811-1B8E-CF4A-1F9D-030D280664D3}"/>
              </a:ext>
            </a:extLst>
          </p:cNvPr>
          <p:cNvPicPr>
            <a:picLocks noChangeAspect="1"/>
          </p:cNvPicPr>
          <p:nvPr/>
        </p:nvPicPr>
        <p:blipFill>
          <a:blip r:embed="rId2"/>
          <a:stretch>
            <a:fillRect/>
          </a:stretch>
        </p:blipFill>
        <p:spPr>
          <a:xfrm>
            <a:off x="7028240" y="0"/>
            <a:ext cx="5163760" cy="2042337"/>
          </a:xfrm>
          <a:prstGeom prst="rect">
            <a:avLst/>
          </a:prstGeom>
        </p:spPr>
      </p:pic>
      <p:sp>
        <p:nvSpPr>
          <p:cNvPr id="7" name="Rectangle: Rounded Corners 6">
            <a:extLst>
              <a:ext uri="{FF2B5EF4-FFF2-40B4-BE49-F238E27FC236}">
                <a16:creationId xmlns:a16="http://schemas.microsoft.com/office/drawing/2014/main" id="{EE34FC8E-D153-620B-C881-F283466EBEA8}"/>
              </a:ext>
            </a:extLst>
          </p:cNvPr>
          <p:cNvSpPr/>
          <p:nvPr/>
        </p:nvSpPr>
        <p:spPr>
          <a:xfrm>
            <a:off x="515938"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a:extLst>
              <a:ext uri="{FF2B5EF4-FFF2-40B4-BE49-F238E27FC236}">
                <a16:creationId xmlns:a16="http://schemas.microsoft.com/office/drawing/2014/main" id="{3FAD04BD-B61D-2225-F3E0-1C02E1E56D75}"/>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943C342B-AE98-CE4F-D84D-61352932AE58}"/>
              </a:ext>
            </a:extLst>
          </p:cNvPr>
          <p:cNvSpPr>
            <a:spLocks noGrp="1"/>
          </p:cNvSpPr>
          <p:nvPr>
            <p:ph type="body" sz="quarter" idx="35" hasCustomPrompt="1"/>
          </p:nvPr>
        </p:nvSpPr>
        <p:spPr>
          <a:xfrm>
            <a:off x="2407229" y="2084122"/>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Rounded Corners 7">
            <a:extLst>
              <a:ext uri="{FF2B5EF4-FFF2-40B4-BE49-F238E27FC236}">
                <a16:creationId xmlns:a16="http://schemas.microsoft.com/office/drawing/2014/main" id="{4A3881EF-3AF3-6A83-1890-5D9FC7DD6844}"/>
              </a:ext>
            </a:extLst>
          </p:cNvPr>
          <p:cNvSpPr/>
          <p:nvPr/>
        </p:nvSpPr>
        <p:spPr>
          <a:xfrm>
            <a:off x="1031752" y="2291415"/>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con1">
            <a:extLst>
              <a:ext uri="{FF2B5EF4-FFF2-40B4-BE49-F238E27FC236}">
                <a16:creationId xmlns:a16="http://schemas.microsoft.com/office/drawing/2014/main" id="{9EB851F3-86C7-7E72-2CFE-62566C7C0305}"/>
              </a:ext>
            </a:extLst>
          </p:cNvPr>
          <p:cNvSpPr>
            <a:spLocks noGrp="1" noChangeAspect="1"/>
          </p:cNvSpPr>
          <p:nvPr>
            <p:ph type="pic" sz="quarter" idx="10" hasCustomPrompt="1"/>
          </p:nvPr>
        </p:nvSpPr>
        <p:spPr>
          <a:xfrm>
            <a:off x="1136477"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25C5E2ED-E59B-453F-7BC6-D66DCA49AC3E}"/>
              </a:ext>
            </a:extLst>
          </p:cNvPr>
          <p:cNvSpPr/>
          <p:nvPr/>
        </p:nvSpPr>
        <p:spPr>
          <a:xfrm>
            <a:off x="5878646"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a:extLst>
              <a:ext uri="{FF2B5EF4-FFF2-40B4-BE49-F238E27FC236}">
                <a16:creationId xmlns:a16="http://schemas.microsoft.com/office/drawing/2014/main" id="{E1BC2B53-80B1-4801-5FFD-006A3A80B2EC}"/>
              </a:ext>
            </a:extLst>
          </p:cNvPr>
          <p:cNvSpPr>
            <a:spLocks noGrp="1"/>
          </p:cNvSpPr>
          <p:nvPr>
            <p:ph type="body" sz="quarter" idx="36" hasCustomPrompt="1"/>
          </p:nvPr>
        </p:nvSpPr>
        <p:spPr>
          <a:xfrm>
            <a:off x="7769937" y="2084122"/>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Rectangle: Rounded Corners 15">
            <a:extLst>
              <a:ext uri="{FF2B5EF4-FFF2-40B4-BE49-F238E27FC236}">
                <a16:creationId xmlns:a16="http://schemas.microsoft.com/office/drawing/2014/main" id="{A8FB47C1-EB8B-61B8-1DC8-D9FB0187F40F}"/>
              </a:ext>
            </a:extLst>
          </p:cNvPr>
          <p:cNvSpPr/>
          <p:nvPr/>
        </p:nvSpPr>
        <p:spPr>
          <a:xfrm>
            <a:off x="6394460" y="229141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65C1D7D5-894D-3604-6430-BF14DD50A822}"/>
              </a:ext>
            </a:extLst>
          </p:cNvPr>
          <p:cNvSpPr>
            <a:spLocks noGrp="1" noChangeAspect="1"/>
          </p:cNvSpPr>
          <p:nvPr>
            <p:ph type="pic" sz="quarter" idx="37" hasCustomPrompt="1"/>
          </p:nvPr>
        </p:nvSpPr>
        <p:spPr>
          <a:xfrm>
            <a:off x="6499185"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Rectangle: Rounded Corners 17">
            <a:extLst>
              <a:ext uri="{FF2B5EF4-FFF2-40B4-BE49-F238E27FC236}">
                <a16:creationId xmlns:a16="http://schemas.microsoft.com/office/drawing/2014/main" id="{66C71B97-2321-42BC-7F32-CBD578CDCB9C}"/>
              </a:ext>
            </a:extLst>
          </p:cNvPr>
          <p:cNvSpPr/>
          <p:nvPr/>
        </p:nvSpPr>
        <p:spPr>
          <a:xfrm>
            <a:off x="515938"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a:extLst>
              <a:ext uri="{FF2B5EF4-FFF2-40B4-BE49-F238E27FC236}">
                <a16:creationId xmlns:a16="http://schemas.microsoft.com/office/drawing/2014/main" id="{EAEFE9B9-DF37-CCF6-3DEE-5F321C67BFE4}"/>
              </a:ext>
            </a:extLst>
          </p:cNvPr>
          <p:cNvSpPr>
            <a:spLocks noGrp="1"/>
          </p:cNvSpPr>
          <p:nvPr>
            <p:ph type="body" sz="quarter" idx="38" hasCustomPrompt="1"/>
          </p:nvPr>
        </p:nvSpPr>
        <p:spPr>
          <a:xfrm>
            <a:off x="2407229" y="4554949"/>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Rectangle: Rounded Corners 20">
            <a:extLst>
              <a:ext uri="{FF2B5EF4-FFF2-40B4-BE49-F238E27FC236}">
                <a16:creationId xmlns:a16="http://schemas.microsoft.com/office/drawing/2014/main" id="{557DB198-816E-65C7-9828-139C534A7ED9}"/>
              </a:ext>
            </a:extLst>
          </p:cNvPr>
          <p:cNvSpPr/>
          <p:nvPr/>
        </p:nvSpPr>
        <p:spPr>
          <a:xfrm>
            <a:off x="1031752" y="4762242"/>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Icon1">
            <a:extLst>
              <a:ext uri="{FF2B5EF4-FFF2-40B4-BE49-F238E27FC236}">
                <a16:creationId xmlns:a16="http://schemas.microsoft.com/office/drawing/2014/main" id="{8612C324-286D-278F-75EF-23EE73945E52}"/>
              </a:ext>
            </a:extLst>
          </p:cNvPr>
          <p:cNvSpPr>
            <a:spLocks noGrp="1" noChangeAspect="1"/>
          </p:cNvSpPr>
          <p:nvPr>
            <p:ph type="pic" sz="quarter" idx="39" hasCustomPrompt="1"/>
          </p:nvPr>
        </p:nvSpPr>
        <p:spPr>
          <a:xfrm>
            <a:off x="1136477"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975C5323-B4C8-C141-86EA-4000D9E0E3D6}"/>
              </a:ext>
            </a:extLst>
          </p:cNvPr>
          <p:cNvSpPr/>
          <p:nvPr/>
        </p:nvSpPr>
        <p:spPr>
          <a:xfrm>
            <a:off x="5878646"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a:extLst>
              <a:ext uri="{FF2B5EF4-FFF2-40B4-BE49-F238E27FC236}">
                <a16:creationId xmlns:a16="http://schemas.microsoft.com/office/drawing/2014/main" id="{54386635-B087-6F39-A995-C1FFCCAB652A}"/>
              </a:ext>
            </a:extLst>
          </p:cNvPr>
          <p:cNvSpPr>
            <a:spLocks noGrp="1"/>
          </p:cNvSpPr>
          <p:nvPr>
            <p:ph type="body" sz="quarter" idx="40" hasCustomPrompt="1"/>
          </p:nvPr>
        </p:nvSpPr>
        <p:spPr>
          <a:xfrm>
            <a:off x="7769937" y="4554949"/>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1" name="Rectangle: Rounded Corners 30">
            <a:extLst>
              <a:ext uri="{FF2B5EF4-FFF2-40B4-BE49-F238E27FC236}">
                <a16:creationId xmlns:a16="http://schemas.microsoft.com/office/drawing/2014/main" id="{64F53032-A9BC-1559-0830-7718FFDA4C5C}"/>
              </a:ext>
            </a:extLst>
          </p:cNvPr>
          <p:cNvSpPr/>
          <p:nvPr/>
        </p:nvSpPr>
        <p:spPr>
          <a:xfrm>
            <a:off x="6394460" y="4762242"/>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F9364599-8E99-5B38-A1ED-698F08ECC339}"/>
              </a:ext>
            </a:extLst>
          </p:cNvPr>
          <p:cNvSpPr>
            <a:spLocks noGrp="1" noChangeAspect="1"/>
          </p:cNvSpPr>
          <p:nvPr>
            <p:ph type="pic" sz="quarter" idx="41" hasCustomPrompt="1"/>
          </p:nvPr>
        </p:nvSpPr>
        <p:spPr>
          <a:xfrm>
            <a:off x="6499185"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05692632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3_6 icons + text">
    <p:bg>
      <p:bgPr>
        <a:solidFill>
          <a:schemeClr val="bg1"/>
        </a:solidFill>
        <a:effectLst/>
      </p:bgPr>
    </p:bg>
    <p:spTree>
      <p:nvGrpSpPr>
        <p:cNvPr id="1" name=""/>
        <p:cNvGrpSpPr/>
        <p:nvPr/>
      </p:nvGrpSpPr>
      <p:grpSpPr>
        <a:xfrm>
          <a:off x="0" y="0"/>
          <a:ext cx="0" cy="0"/>
          <a:chOff x="0" y="0"/>
          <a:chExt cx="0" cy="0"/>
        </a:xfrm>
      </p:grpSpPr>
      <p:sp>
        <p:nvSpPr>
          <p:cNvPr id="42" name="Text">
            <a:extLst>
              <a:ext uri="{FF2B5EF4-FFF2-40B4-BE49-F238E27FC236}">
                <a16:creationId xmlns:a16="http://schemas.microsoft.com/office/drawing/2014/main" id="{6B02BA62-5853-040B-01F4-2E1B26060B08}"/>
              </a:ext>
            </a:extLst>
          </p:cNvPr>
          <p:cNvSpPr>
            <a:spLocks noGrp="1"/>
          </p:cNvSpPr>
          <p:nvPr>
            <p:ph type="body" sz="quarter" idx="35" hasCustomPrompt="1"/>
          </p:nvPr>
        </p:nvSpPr>
        <p:spPr>
          <a:xfrm>
            <a:off x="51593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3" name="Text">
            <a:extLst>
              <a:ext uri="{FF2B5EF4-FFF2-40B4-BE49-F238E27FC236}">
                <a16:creationId xmlns:a16="http://schemas.microsoft.com/office/drawing/2014/main" id="{144586CE-984B-432A-4866-1A6161688ED2}"/>
              </a:ext>
            </a:extLst>
          </p:cNvPr>
          <p:cNvSpPr>
            <a:spLocks noGrp="1"/>
          </p:cNvSpPr>
          <p:nvPr>
            <p:ph type="body" sz="quarter" idx="36" hasCustomPrompt="1"/>
          </p:nvPr>
        </p:nvSpPr>
        <p:spPr>
          <a:xfrm>
            <a:off x="244844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4" name="Text">
            <a:extLst>
              <a:ext uri="{FF2B5EF4-FFF2-40B4-BE49-F238E27FC236}">
                <a16:creationId xmlns:a16="http://schemas.microsoft.com/office/drawing/2014/main" id="{741B2943-ECF2-0826-65C2-42FBE268692F}"/>
              </a:ext>
            </a:extLst>
          </p:cNvPr>
          <p:cNvSpPr>
            <a:spLocks noGrp="1"/>
          </p:cNvSpPr>
          <p:nvPr>
            <p:ph type="body" sz="quarter" idx="37" hasCustomPrompt="1"/>
          </p:nvPr>
        </p:nvSpPr>
        <p:spPr>
          <a:xfrm>
            <a:off x="438094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5" name="Text">
            <a:extLst>
              <a:ext uri="{FF2B5EF4-FFF2-40B4-BE49-F238E27FC236}">
                <a16:creationId xmlns:a16="http://schemas.microsoft.com/office/drawing/2014/main" id="{817E8013-BFDC-982A-1663-E13289028D8A}"/>
              </a:ext>
            </a:extLst>
          </p:cNvPr>
          <p:cNvSpPr>
            <a:spLocks noGrp="1"/>
          </p:cNvSpPr>
          <p:nvPr>
            <p:ph type="body" sz="quarter" idx="38" hasCustomPrompt="1"/>
          </p:nvPr>
        </p:nvSpPr>
        <p:spPr>
          <a:xfrm>
            <a:off x="631345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6" name="Text">
            <a:extLst>
              <a:ext uri="{FF2B5EF4-FFF2-40B4-BE49-F238E27FC236}">
                <a16:creationId xmlns:a16="http://schemas.microsoft.com/office/drawing/2014/main" id="{D180AC05-A40F-D180-9E7E-810F226E52CC}"/>
              </a:ext>
            </a:extLst>
          </p:cNvPr>
          <p:cNvSpPr>
            <a:spLocks noGrp="1"/>
          </p:cNvSpPr>
          <p:nvPr>
            <p:ph type="body" sz="quarter" idx="39" hasCustomPrompt="1"/>
          </p:nvPr>
        </p:nvSpPr>
        <p:spPr>
          <a:xfrm>
            <a:off x="824595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a:extLst>
              <a:ext uri="{FF2B5EF4-FFF2-40B4-BE49-F238E27FC236}">
                <a16:creationId xmlns:a16="http://schemas.microsoft.com/office/drawing/2014/main" id="{E74CC8A3-31B8-118A-1CB4-B540FE91F78B}"/>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45AEDDE9-097B-61D3-E555-5399943B834A}"/>
              </a:ext>
            </a:extLst>
          </p:cNvPr>
          <p:cNvSpPr>
            <a:spLocks noGrp="1"/>
          </p:cNvSpPr>
          <p:nvPr>
            <p:ph type="body" sz="quarter" idx="41" hasCustomPrompt="1"/>
          </p:nvPr>
        </p:nvSpPr>
        <p:spPr>
          <a:xfrm>
            <a:off x="1017846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86612E53-9092-879D-9C07-30F4B2FB3A5A}"/>
              </a:ext>
            </a:extLst>
          </p:cNvPr>
          <p:cNvSpPr/>
          <p:nvPr/>
        </p:nvSpPr>
        <p:spPr>
          <a:xfrm>
            <a:off x="847337" y="241364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Icon1">
            <a:extLst>
              <a:ext uri="{FF2B5EF4-FFF2-40B4-BE49-F238E27FC236}">
                <a16:creationId xmlns:a16="http://schemas.microsoft.com/office/drawing/2014/main" id="{5E8C4A85-6238-DD7C-348F-FAF5DCC7537C}"/>
              </a:ext>
            </a:extLst>
          </p:cNvPr>
          <p:cNvSpPr>
            <a:spLocks noGrp="1" noChangeAspect="1"/>
          </p:cNvSpPr>
          <p:nvPr>
            <p:ph type="pic" sz="quarter" idx="10" hasCustomPrompt="1"/>
          </p:nvPr>
        </p:nvSpPr>
        <p:spPr>
          <a:xfrm>
            <a:off x="942334"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5" name="Rectangle: Rounded Corners 4">
            <a:extLst>
              <a:ext uri="{FF2B5EF4-FFF2-40B4-BE49-F238E27FC236}">
                <a16:creationId xmlns:a16="http://schemas.microsoft.com/office/drawing/2014/main" id="{4603D66C-6C5E-DE3A-36D2-301643157E25}"/>
              </a:ext>
            </a:extLst>
          </p:cNvPr>
          <p:cNvSpPr/>
          <p:nvPr/>
        </p:nvSpPr>
        <p:spPr>
          <a:xfrm>
            <a:off x="2812325" y="241364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con1">
            <a:extLst>
              <a:ext uri="{FF2B5EF4-FFF2-40B4-BE49-F238E27FC236}">
                <a16:creationId xmlns:a16="http://schemas.microsoft.com/office/drawing/2014/main" id="{336191D2-79D2-A1C7-4EB8-4922CCB9CEF6}"/>
              </a:ext>
            </a:extLst>
          </p:cNvPr>
          <p:cNvSpPr>
            <a:spLocks noGrp="1" noChangeAspect="1"/>
          </p:cNvSpPr>
          <p:nvPr>
            <p:ph type="pic" sz="quarter" idx="42" hasCustomPrompt="1"/>
          </p:nvPr>
        </p:nvSpPr>
        <p:spPr>
          <a:xfrm>
            <a:off x="2907322"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5334A0E3-C2DA-C7E5-CADE-AFBC39749D82}"/>
              </a:ext>
            </a:extLst>
          </p:cNvPr>
          <p:cNvSpPr/>
          <p:nvPr/>
        </p:nvSpPr>
        <p:spPr>
          <a:xfrm>
            <a:off x="4709219" y="2413649"/>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Icon1">
            <a:extLst>
              <a:ext uri="{FF2B5EF4-FFF2-40B4-BE49-F238E27FC236}">
                <a16:creationId xmlns:a16="http://schemas.microsoft.com/office/drawing/2014/main" id="{1A8DECBF-E0FA-6BF9-3FB4-3E015701E115}"/>
              </a:ext>
            </a:extLst>
          </p:cNvPr>
          <p:cNvSpPr>
            <a:spLocks noGrp="1" noChangeAspect="1"/>
          </p:cNvSpPr>
          <p:nvPr>
            <p:ph type="pic" sz="quarter" idx="43" hasCustomPrompt="1"/>
          </p:nvPr>
        </p:nvSpPr>
        <p:spPr>
          <a:xfrm>
            <a:off x="4804216"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8ED889BB-CA18-4C49-3EE7-D9BE91FF74E3}"/>
              </a:ext>
            </a:extLst>
          </p:cNvPr>
          <p:cNvSpPr/>
          <p:nvPr/>
        </p:nvSpPr>
        <p:spPr>
          <a:xfrm>
            <a:off x="6654751" y="2413649"/>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Icon1">
            <a:extLst>
              <a:ext uri="{FF2B5EF4-FFF2-40B4-BE49-F238E27FC236}">
                <a16:creationId xmlns:a16="http://schemas.microsoft.com/office/drawing/2014/main" id="{6AAA495E-F260-3AB6-56B9-99A03468BA38}"/>
              </a:ext>
            </a:extLst>
          </p:cNvPr>
          <p:cNvSpPr>
            <a:spLocks noGrp="1" noChangeAspect="1"/>
          </p:cNvSpPr>
          <p:nvPr>
            <p:ph type="pic" sz="quarter" idx="44" hasCustomPrompt="1"/>
          </p:nvPr>
        </p:nvSpPr>
        <p:spPr>
          <a:xfrm>
            <a:off x="6749748"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5" name="Rectangle: Rounded Corners 14">
            <a:extLst>
              <a:ext uri="{FF2B5EF4-FFF2-40B4-BE49-F238E27FC236}">
                <a16:creationId xmlns:a16="http://schemas.microsoft.com/office/drawing/2014/main" id="{98FD6C38-775A-5454-41B7-1A9A2BF4CD15}"/>
              </a:ext>
            </a:extLst>
          </p:cNvPr>
          <p:cNvSpPr/>
          <p:nvPr/>
        </p:nvSpPr>
        <p:spPr>
          <a:xfrm>
            <a:off x="8561372" y="2413649"/>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Icon1">
            <a:extLst>
              <a:ext uri="{FF2B5EF4-FFF2-40B4-BE49-F238E27FC236}">
                <a16:creationId xmlns:a16="http://schemas.microsoft.com/office/drawing/2014/main" id="{ACA4FB6B-752A-8A97-5F71-B1816AC35FD1}"/>
              </a:ext>
            </a:extLst>
          </p:cNvPr>
          <p:cNvSpPr>
            <a:spLocks noGrp="1" noChangeAspect="1"/>
          </p:cNvSpPr>
          <p:nvPr>
            <p:ph type="pic" sz="quarter" idx="45" hasCustomPrompt="1"/>
          </p:nvPr>
        </p:nvSpPr>
        <p:spPr>
          <a:xfrm>
            <a:off x="8656369"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7" name="Rectangle: Rounded Corners 16">
            <a:extLst>
              <a:ext uri="{FF2B5EF4-FFF2-40B4-BE49-F238E27FC236}">
                <a16:creationId xmlns:a16="http://schemas.microsoft.com/office/drawing/2014/main" id="{C0CFC641-0114-CF54-0985-F427143B30BF}"/>
              </a:ext>
            </a:extLst>
          </p:cNvPr>
          <p:cNvSpPr/>
          <p:nvPr/>
        </p:nvSpPr>
        <p:spPr>
          <a:xfrm>
            <a:off x="10458266" y="2413649"/>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Icon1">
            <a:extLst>
              <a:ext uri="{FF2B5EF4-FFF2-40B4-BE49-F238E27FC236}">
                <a16:creationId xmlns:a16="http://schemas.microsoft.com/office/drawing/2014/main" id="{1387AFE2-6562-BFC7-00BB-892143CEFF5C}"/>
              </a:ext>
            </a:extLst>
          </p:cNvPr>
          <p:cNvSpPr>
            <a:spLocks noGrp="1" noChangeAspect="1"/>
          </p:cNvSpPr>
          <p:nvPr>
            <p:ph type="pic" sz="quarter" idx="46" hasCustomPrompt="1"/>
          </p:nvPr>
        </p:nvSpPr>
        <p:spPr>
          <a:xfrm>
            <a:off x="10553263"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8" name="Picture 7">
            <a:extLst>
              <a:ext uri="{FF2B5EF4-FFF2-40B4-BE49-F238E27FC236}">
                <a16:creationId xmlns:a16="http://schemas.microsoft.com/office/drawing/2014/main" id="{CD60066A-AE4A-4C02-AEDC-735D3AE2B3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Tree>
    <p:extLst>
      <p:ext uri="{BB962C8B-B14F-4D97-AF65-F5344CB8AC3E}">
        <p14:creationId xmlns:p14="http://schemas.microsoft.com/office/powerpoint/2010/main" val="22082895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_6 icons and text + break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4CC10-E94A-B202-3B5A-5971CDA6AD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05449" y="3335963"/>
            <a:ext cx="7686551" cy="3543280"/>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7" y="387047"/>
            <a:ext cx="8254351"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a:extLst>
              <a:ext uri="{FF2B5EF4-FFF2-40B4-BE49-F238E27FC236}">
                <a16:creationId xmlns:a16="http://schemas.microsoft.com/office/drawing/2014/main" id="{07265832-52DF-5409-8D34-814E04757105}"/>
              </a:ext>
            </a:extLst>
          </p:cNvPr>
          <p:cNvSpPr>
            <a:spLocks noGrp="1"/>
          </p:cNvSpPr>
          <p:nvPr>
            <p:ph type="body" sz="quarter" idx="42" hasCustomPrompt="1"/>
          </p:nvPr>
        </p:nvSpPr>
        <p:spPr>
          <a:xfrm>
            <a:off x="1613901" y="4993753"/>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a:extLst>
              <a:ext uri="{FF2B5EF4-FFF2-40B4-BE49-F238E27FC236}">
                <a16:creationId xmlns:a16="http://schemas.microsoft.com/office/drawing/2014/main" id="{86225B36-67B0-8116-511F-7EBB1C66F13F}"/>
              </a:ext>
            </a:extLst>
          </p:cNvPr>
          <p:cNvSpPr>
            <a:spLocks noGrp="1"/>
          </p:cNvSpPr>
          <p:nvPr>
            <p:ph type="body" sz="quarter" idx="46" hasCustomPrompt="1"/>
          </p:nvPr>
        </p:nvSpPr>
        <p:spPr>
          <a:xfrm>
            <a:off x="5971014" y="4993753"/>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Rectangle: Rounded Corners 13">
            <a:extLst>
              <a:ext uri="{FF2B5EF4-FFF2-40B4-BE49-F238E27FC236}">
                <a16:creationId xmlns:a16="http://schemas.microsoft.com/office/drawing/2014/main" id="{FA271BFC-BF2D-03B6-F651-17EA505C7512}"/>
              </a:ext>
            </a:extLst>
          </p:cNvPr>
          <p:cNvSpPr/>
          <p:nvPr/>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5" name="Rectangle: Rounded Corners 24">
            <a:extLst>
              <a:ext uri="{FF2B5EF4-FFF2-40B4-BE49-F238E27FC236}">
                <a16:creationId xmlns:a16="http://schemas.microsoft.com/office/drawing/2014/main" id="{AD811AB0-5CC4-752A-2536-BA9285057C2C}"/>
              </a:ext>
            </a:extLst>
          </p:cNvPr>
          <p:cNvSpPr/>
          <p:nvPr/>
        </p:nvSpPr>
        <p:spPr>
          <a:xfrm>
            <a:off x="476494" y="5072457"/>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Icon1">
            <a:extLst>
              <a:ext uri="{FF2B5EF4-FFF2-40B4-BE49-F238E27FC236}">
                <a16:creationId xmlns:a16="http://schemas.microsoft.com/office/drawing/2014/main" id="{64ABD9A6-778E-AD27-85A8-E34EEB5A83AE}"/>
              </a:ext>
            </a:extLst>
          </p:cNvPr>
          <p:cNvSpPr>
            <a:spLocks noGrp="1" noChangeAspect="1"/>
          </p:cNvSpPr>
          <p:nvPr>
            <p:ph type="pic" sz="quarter" idx="53" hasCustomPrompt="1"/>
          </p:nvPr>
        </p:nvSpPr>
        <p:spPr>
          <a:xfrm>
            <a:off x="571491"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191FD36D-6BAB-DD19-F422-25EE94216D51}"/>
              </a:ext>
            </a:extLst>
          </p:cNvPr>
          <p:cNvSpPr/>
          <p:nvPr/>
        </p:nvSpPr>
        <p:spPr>
          <a:xfrm>
            <a:off x="4853936" y="5072457"/>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1260FC07-17A2-C0D6-487A-A88D04C3C397}"/>
              </a:ext>
            </a:extLst>
          </p:cNvPr>
          <p:cNvSpPr>
            <a:spLocks noGrp="1" noChangeAspect="1"/>
          </p:cNvSpPr>
          <p:nvPr>
            <p:ph type="pic" sz="quarter" idx="56" hasCustomPrompt="1"/>
          </p:nvPr>
        </p:nvSpPr>
        <p:spPr>
          <a:xfrm>
            <a:off x="4948933"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p:nvSpPr>
        <p:spPr>
          <a:xfrm>
            <a:off x="9190477" y="600383"/>
            <a:ext cx="2430032" cy="535457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Text1">
            <a:extLst>
              <a:ext uri="{FF2B5EF4-FFF2-40B4-BE49-F238E27FC236}">
                <a16:creationId xmlns:a16="http://schemas.microsoft.com/office/drawing/2014/main" id="{0ED44588-EF82-0E40-910A-078B4D98FE81}"/>
              </a:ext>
            </a:extLst>
          </p:cNvPr>
          <p:cNvSpPr>
            <a:spLocks noGrp="1"/>
          </p:cNvSpPr>
          <p:nvPr>
            <p:ph type="body" sz="quarter" idx="28" hasCustomPrompt="1"/>
          </p:nvPr>
        </p:nvSpPr>
        <p:spPr>
          <a:xfrm>
            <a:off x="9542943" y="990309"/>
            <a:ext cx="1780053"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35" name="Text">
            <a:extLst>
              <a:ext uri="{FF2B5EF4-FFF2-40B4-BE49-F238E27FC236}">
                <a16:creationId xmlns:a16="http://schemas.microsoft.com/office/drawing/2014/main" id="{F396E381-C631-669B-0D32-0E436AF1886E}"/>
              </a:ext>
            </a:extLst>
          </p:cNvPr>
          <p:cNvSpPr>
            <a:spLocks noGrp="1"/>
          </p:cNvSpPr>
          <p:nvPr>
            <p:ph type="body" sz="quarter" idx="19" hasCustomPrompt="1"/>
          </p:nvPr>
        </p:nvSpPr>
        <p:spPr>
          <a:xfrm>
            <a:off x="9542942" y="1839106"/>
            <a:ext cx="1780054" cy="3754298"/>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1593757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4 icons and quot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C5479B1-21AA-D191-D880-3D454DF349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534" y="0"/>
            <a:ext cx="12158227" cy="6857999"/>
          </a:xfrm>
          <a:prstGeom prst="rect">
            <a:avLst/>
          </a:prstGeom>
        </p:spPr>
      </p:pic>
      <p:sp>
        <p:nvSpPr>
          <p:cNvPr id="25" name="Title">
            <a:extLst>
              <a:ext uri="{FF2B5EF4-FFF2-40B4-BE49-F238E27FC236}">
                <a16:creationId xmlns:a16="http://schemas.microsoft.com/office/drawing/2014/main" id="{9EB7DE5A-E121-8AA9-0456-6E3E15374A45}"/>
              </a:ext>
            </a:extLst>
          </p:cNvPr>
          <p:cNvSpPr>
            <a:spLocks noGrp="1"/>
          </p:cNvSpPr>
          <p:nvPr>
            <p:ph type="title" hasCustomPrompt="1"/>
          </p:nvPr>
        </p:nvSpPr>
        <p:spPr>
          <a:xfrm>
            <a:off x="515938" y="387047"/>
            <a:ext cx="8238448"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6" name="Text">
            <a:extLst>
              <a:ext uri="{FF2B5EF4-FFF2-40B4-BE49-F238E27FC236}">
                <a16:creationId xmlns:a16="http://schemas.microsoft.com/office/drawing/2014/main" id="{9E5B6606-9F86-DD82-C2EE-28F3C56F76EE}"/>
              </a:ext>
            </a:extLst>
          </p:cNvPr>
          <p:cNvSpPr>
            <a:spLocks noGrp="1"/>
          </p:cNvSpPr>
          <p:nvPr>
            <p:ph type="body" sz="quarter" idx="30" hasCustomPrompt="1"/>
          </p:nvPr>
        </p:nvSpPr>
        <p:spPr>
          <a:xfrm>
            <a:off x="1613901" y="1956631"/>
            <a:ext cx="2811600" cy="1662873"/>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a:extLst>
              <a:ext uri="{FF2B5EF4-FFF2-40B4-BE49-F238E27FC236}">
                <a16:creationId xmlns:a16="http://schemas.microsoft.com/office/drawing/2014/main" id="{CAAFAE21-0123-05F0-C82D-5E7312CC143E}"/>
              </a:ext>
            </a:extLst>
          </p:cNvPr>
          <p:cNvSpPr>
            <a:spLocks noGrp="1"/>
          </p:cNvSpPr>
          <p:nvPr>
            <p:ph type="body" sz="quarter" idx="32" hasCustomPrompt="1"/>
          </p:nvPr>
        </p:nvSpPr>
        <p:spPr>
          <a:xfrm>
            <a:off x="1613901" y="4223346"/>
            <a:ext cx="2811600" cy="1662872"/>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a:extLst>
              <a:ext uri="{FF2B5EF4-FFF2-40B4-BE49-F238E27FC236}">
                <a16:creationId xmlns:a16="http://schemas.microsoft.com/office/drawing/2014/main" id="{E27C41B4-9154-BA1E-EC3B-13BB6C87CBF6}"/>
              </a:ext>
            </a:extLst>
          </p:cNvPr>
          <p:cNvSpPr>
            <a:spLocks noGrp="1"/>
          </p:cNvSpPr>
          <p:nvPr>
            <p:ph type="body" sz="quarter" idx="44" hasCustomPrompt="1"/>
          </p:nvPr>
        </p:nvSpPr>
        <p:spPr>
          <a:xfrm>
            <a:off x="5971014" y="4223345"/>
            <a:ext cx="2811600" cy="1662871"/>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a:extLst>
              <a:ext uri="{FF2B5EF4-FFF2-40B4-BE49-F238E27FC236}">
                <a16:creationId xmlns:a16="http://schemas.microsoft.com/office/drawing/2014/main" id="{9BE178EE-7F12-0F73-AA81-ED34D2C5F22D}"/>
              </a:ext>
            </a:extLst>
          </p:cNvPr>
          <p:cNvSpPr>
            <a:spLocks noGrp="1"/>
          </p:cNvSpPr>
          <p:nvPr>
            <p:ph type="body" sz="quarter" idx="51" hasCustomPrompt="1"/>
          </p:nvPr>
        </p:nvSpPr>
        <p:spPr>
          <a:xfrm>
            <a:off x="5971014" y="1956632"/>
            <a:ext cx="2811600" cy="1662872"/>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Rectangle: Rounded Corners 29">
            <a:extLst>
              <a:ext uri="{FF2B5EF4-FFF2-40B4-BE49-F238E27FC236}">
                <a16:creationId xmlns:a16="http://schemas.microsoft.com/office/drawing/2014/main" id="{3DE4D539-999B-2E7F-1476-7F0A0DF983AE}"/>
              </a:ext>
            </a:extLst>
          </p:cNvPr>
          <p:cNvSpPr/>
          <p:nvPr/>
        </p:nvSpPr>
        <p:spPr>
          <a:xfrm>
            <a:off x="476494" y="1975161"/>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Icon1">
            <a:extLst>
              <a:ext uri="{FF2B5EF4-FFF2-40B4-BE49-F238E27FC236}">
                <a16:creationId xmlns:a16="http://schemas.microsoft.com/office/drawing/2014/main" id="{30939EFF-DB91-E4F9-D92C-35F2E9E01077}"/>
              </a:ext>
            </a:extLst>
          </p:cNvPr>
          <p:cNvSpPr>
            <a:spLocks noGrp="1" noChangeAspect="1"/>
          </p:cNvSpPr>
          <p:nvPr>
            <p:ph type="pic" sz="quarter" idx="10" hasCustomPrompt="1"/>
          </p:nvPr>
        </p:nvSpPr>
        <p:spPr>
          <a:xfrm>
            <a:off x="571491" y="207810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2" name="Rectangle: Rounded Corners 31">
            <a:extLst>
              <a:ext uri="{FF2B5EF4-FFF2-40B4-BE49-F238E27FC236}">
                <a16:creationId xmlns:a16="http://schemas.microsoft.com/office/drawing/2014/main" id="{309E1D0F-B3DB-AF60-BCA3-6C6C39710C7B}"/>
              </a:ext>
            </a:extLst>
          </p:cNvPr>
          <p:cNvSpPr/>
          <p:nvPr/>
        </p:nvSpPr>
        <p:spPr>
          <a:xfrm>
            <a:off x="476494" y="429141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Icon1">
            <a:extLst>
              <a:ext uri="{FF2B5EF4-FFF2-40B4-BE49-F238E27FC236}">
                <a16:creationId xmlns:a16="http://schemas.microsoft.com/office/drawing/2014/main" id="{F60550CF-4B60-19A4-924B-AC11DEE4C1FF}"/>
              </a:ext>
            </a:extLst>
          </p:cNvPr>
          <p:cNvSpPr>
            <a:spLocks noGrp="1" noChangeAspect="1"/>
          </p:cNvSpPr>
          <p:nvPr>
            <p:ph type="pic" sz="quarter" idx="52" hasCustomPrompt="1"/>
          </p:nvPr>
        </p:nvSpPr>
        <p:spPr>
          <a:xfrm>
            <a:off x="571491" y="439436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4" name="Rectangle: Rounded Corners 33">
            <a:extLst>
              <a:ext uri="{FF2B5EF4-FFF2-40B4-BE49-F238E27FC236}">
                <a16:creationId xmlns:a16="http://schemas.microsoft.com/office/drawing/2014/main" id="{F6AE0C65-22F4-EB02-5D50-D4E29EAA6220}"/>
              </a:ext>
            </a:extLst>
          </p:cNvPr>
          <p:cNvSpPr/>
          <p:nvPr/>
        </p:nvSpPr>
        <p:spPr>
          <a:xfrm>
            <a:off x="4853936" y="1975161"/>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Icon1">
            <a:extLst>
              <a:ext uri="{FF2B5EF4-FFF2-40B4-BE49-F238E27FC236}">
                <a16:creationId xmlns:a16="http://schemas.microsoft.com/office/drawing/2014/main" id="{78CC2A07-1CE0-43AD-55DC-AB0415B1FB82}"/>
              </a:ext>
            </a:extLst>
          </p:cNvPr>
          <p:cNvSpPr>
            <a:spLocks noGrp="1" noChangeAspect="1"/>
          </p:cNvSpPr>
          <p:nvPr>
            <p:ph type="pic" sz="quarter" idx="54" hasCustomPrompt="1"/>
          </p:nvPr>
        </p:nvSpPr>
        <p:spPr>
          <a:xfrm>
            <a:off x="4948933" y="207810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6" name="Rectangle: Rounded Corners 35">
            <a:extLst>
              <a:ext uri="{FF2B5EF4-FFF2-40B4-BE49-F238E27FC236}">
                <a16:creationId xmlns:a16="http://schemas.microsoft.com/office/drawing/2014/main" id="{F745E23C-109B-6774-9A0D-705FA210F4C4}"/>
              </a:ext>
            </a:extLst>
          </p:cNvPr>
          <p:cNvSpPr/>
          <p:nvPr/>
        </p:nvSpPr>
        <p:spPr>
          <a:xfrm>
            <a:off x="4853936" y="429141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Icon1">
            <a:extLst>
              <a:ext uri="{FF2B5EF4-FFF2-40B4-BE49-F238E27FC236}">
                <a16:creationId xmlns:a16="http://schemas.microsoft.com/office/drawing/2014/main" id="{5D799FBE-FA68-45B0-6DAE-E88EEF390633}"/>
              </a:ext>
            </a:extLst>
          </p:cNvPr>
          <p:cNvSpPr>
            <a:spLocks noGrp="1" noChangeAspect="1"/>
          </p:cNvSpPr>
          <p:nvPr>
            <p:ph type="pic" sz="quarter" idx="55" hasCustomPrompt="1"/>
          </p:nvPr>
        </p:nvSpPr>
        <p:spPr>
          <a:xfrm>
            <a:off x="4948933" y="439436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8" name="Rectangle: Rounded Corners 37">
            <a:extLst>
              <a:ext uri="{FF2B5EF4-FFF2-40B4-BE49-F238E27FC236}">
                <a16:creationId xmlns:a16="http://schemas.microsoft.com/office/drawing/2014/main" id="{64D2C658-86DA-4B75-647E-D1635F1A8CAB}"/>
              </a:ext>
            </a:extLst>
          </p:cNvPr>
          <p:cNvSpPr/>
          <p:nvPr/>
        </p:nvSpPr>
        <p:spPr>
          <a:xfrm>
            <a:off x="9190477" y="600383"/>
            <a:ext cx="2430032" cy="5354570"/>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9" name="Quote Mark - start">
            <a:extLst>
              <a:ext uri="{FF2B5EF4-FFF2-40B4-BE49-F238E27FC236}">
                <a16:creationId xmlns:a16="http://schemas.microsoft.com/office/drawing/2014/main" id="{E33C5E3E-9D86-8A52-9F7A-3AFCE297E2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0" name="Quote Mark - end">
            <a:extLst>
              <a:ext uri="{FF2B5EF4-FFF2-40B4-BE49-F238E27FC236}">
                <a16:creationId xmlns:a16="http://schemas.microsoft.com/office/drawing/2014/main" id="{D4E46888-3E0A-81EE-B175-F890A53665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41" name="Name">
            <a:extLst>
              <a:ext uri="{FF2B5EF4-FFF2-40B4-BE49-F238E27FC236}">
                <a16:creationId xmlns:a16="http://schemas.microsoft.com/office/drawing/2014/main" id="{C9B86005-E41B-AAC4-E906-C7B190BAD1B1}"/>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42" name="Text">
            <a:extLst>
              <a:ext uri="{FF2B5EF4-FFF2-40B4-BE49-F238E27FC236}">
                <a16:creationId xmlns:a16="http://schemas.microsoft.com/office/drawing/2014/main" id="{1A06CA21-C8D0-6C99-BE01-ECA5BB38A4AB}"/>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Tree>
    <p:extLst>
      <p:ext uri="{BB962C8B-B14F-4D97-AF65-F5344CB8AC3E}">
        <p14:creationId xmlns:p14="http://schemas.microsoft.com/office/powerpoint/2010/main" val="3288903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4_8 icons and headings + break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8FFFF-55B3-EB8E-ACAB-56C51FABDC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05449" y="3335963"/>
            <a:ext cx="7686551" cy="354328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p:nvSpPr>
        <p:spPr>
          <a:xfrm>
            <a:off x="434562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p:nvSpPr>
        <p:spPr>
          <a:xfrm>
            <a:off x="6047963"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p:nvSpPr>
        <p:spPr>
          <a:xfrm>
            <a:off x="434562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p:nvSpPr>
        <p:spPr>
          <a:xfrm>
            <a:off x="6047963"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7" name="Rectangle: Rounded Corners 46">
            <a:extLst>
              <a:ext uri="{FF2B5EF4-FFF2-40B4-BE49-F238E27FC236}">
                <a16:creationId xmlns:a16="http://schemas.microsoft.com/office/drawing/2014/main" id="{287A2AB9-0A38-C7C4-6AEE-AFBDC961447A}"/>
              </a:ext>
            </a:extLst>
          </p:cNvPr>
          <p:cNvSpPr/>
          <p:nvPr/>
        </p:nvSpPr>
        <p:spPr>
          <a:xfrm>
            <a:off x="8011798" y="600383"/>
            <a:ext cx="3576716"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1">
            <a:extLst>
              <a:ext uri="{FF2B5EF4-FFF2-40B4-BE49-F238E27FC236}">
                <a16:creationId xmlns:a16="http://schemas.microsoft.com/office/drawing/2014/main" id="{46F6F4C0-5348-5FDB-C495-1E866A8869ED}"/>
              </a:ext>
            </a:extLst>
          </p:cNvPr>
          <p:cNvSpPr>
            <a:spLocks noGrp="1"/>
          </p:cNvSpPr>
          <p:nvPr>
            <p:ph type="body" sz="quarter" idx="35" hasCustomPrompt="1"/>
          </p:nvPr>
        </p:nvSpPr>
        <p:spPr>
          <a:xfrm>
            <a:off x="8424152" y="1068129"/>
            <a:ext cx="2791839"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49" name="Text">
            <a:extLst>
              <a:ext uri="{FF2B5EF4-FFF2-40B4-BE49-F238E27FC236}">
                <a16:creationId xmlns:a16="http://schemas.microsoft.com/office/drawing/2014/main" id="{6E65ACB9-82BB-14A9-A67E-1B559F0B6F14}"/>
              </a:ext>
            </a:extLst>
          </p:cNvPr>
          <p:cNvSpPr>
            <a:spLocks noGrp="1"/>
          </p:cNvSpPr>
          <p:nvPr>
            <p:ph type="body" sz="quarter" idx="19" hasCustomPrompt="1"/>
          </p:nvPr>
        </p:nvSpPr>
        <p:spPr>
          <a:xfrm>
            <a:off x="8424152" y="1941897"/>
            <a:ext cx="2791838" cy="4079524"/>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110545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5_10 icons and heading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1F28C4-A04B-3BD6-2BC3-C100BF5A2C65}"/>
              </a:ext>
            </a:extLst>
          </p:cNvPr>
          <p:cNvPicPr>
            <a:picLocks noChangeAspect="1"/>
          </p:cNvPicPr>
          <p:nvPr/>
        </p:nvPicPr>
        <p:blipFill>
          <a:blip r:embed="rId2"/>
          <a:stretch>
            <a:fillRect/>
          </a:stretch>
        </p:blipFill>
        <p:spPr>
          <a:xfrm>
            <a:off x="0" y="0"/>
            <a:ext cx="12192000" cy="3589361"/>
          </a:xfrm>
          <a:prstGeom prst="rect">
            <a:avLst/>
          </a:prstGeom>
        </p:spPr>
      </p:pic>
      <p:pic>
        <p:nvPicPr>
          <p:cNvPr id="22" name="Picture 21">
            <a:extLst>
              <a:ext uri="{FF2B5EF4-FFF2-40B4-BE49-F238E27FC236}">
                <a16:creationId xmlns:a16="http://schemas.microsoft.com/office/drawing/2014/main" id="{DD5B985C-B1E5-2E4C-977F-B9FAA3732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96" y="0"/>
            <a:ext cx="12158227"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p:nvSpPr>
        <p:spPr>
          <a:xfrm>
            <a:off x="4345623" y="2253844"/>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p:nvSpPr>
        <p:spPr>
          <a:xfrm>
            <a:off x="604796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p:nvSpPr>
        <p:spPr>
          <a:xfrm>
            <a:off x="4345623" y="4500933"/>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p:nvSpPr>
        <p:spPr>
          <a:xfrm>
            <a:off x="604796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Text4">
            <a:extLst>
              <a:ext uri="{FF2B5EF4-FFF2-40B4-BE49-F238E27FC236}">
                <a16:creationId xmlns:a16="http://schemas.microsoft.com/office/drawing/2014/main" id="{F9A00EFF-6270-FFA7-6594-8C171E7F12E8}"/>
              </a:ext>
            </a:extLst>
          </p:cNvPr>
          <p:cNvSpPr>
            <a:spLocks noGrp="1"/>
          </p:cNvSpPr>
          <p:nvPr>
            <p:ph type="body" sz="quarter" idx="35" hasCustomPrompt="1"/>
          </p:nvPr>
        </p:nvSpPr>
        <p:spPr>
          <a:xfrm>
            <a:off x="7474293"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9" name="Text8">
            <a:extLst>
              <a:ext uri="{FF2B5EF4-FFF2-40B4-BE49-F238E27FC236}">
                <a16:creationId xmlns:a16="http://schemas.microsoft.com/office/drawing/2014/main" id="{DCFC07B2-033F-033E-6AE0-662ED2A60040}"/>
              </a:ext>
            </a:extLst>
          </p:cNvPr>
          <p:cNvSpPr>
            <a:spLocks noGrp="1"/>
          </p:cNvSpPr>
          <p:nvPr>
            <p:ph type="body" sz="quarter" idx="36" hasCustomPrompt="1"/>
          </p:nvPr>
        </p:nvSpPr>
        <p:spPr>
          <a:xfrm>
            <a:off x="7474293"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Rectangle: Rounded Corners 9">
            <a:extLst>
              <a:ext uri="{FF2B5EF4-FFF2-40B4-BE49-F238E27FC236}">
                <a16:creationId xmlns:a16="http://schemas.microsoft.com/office/drawing/2014/main" id="{485F77EB-66A5-8380-60B6-899ACDA81BE0}"/>
              </a:ext>
            </a:extLst>
          </p:cNvPr>
          <p:cNvSpPr/>
          <p:nvPr/>
        </p:nvSpPr>
        <p:spPr>
          <a:xfrm>
            <a:off x="7730848"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con1">
            <a:extLst>
              <a:ext uri="{FF2B5EF4-FFF2-40B4-BE49-F238E27FC236}">
                <a16:creationId xmlns:a16="http://schemas.microsoft.com/office/drawing/2014/main" id="{E013379C-D48E-52AD-4315-7C5A7673D745}"/>
              </a:ext>
            </a:extLst>
          </p:cNvPr>
          <p:cNvSpPr>
            <a:spLocks noGrp="1" noChangeAspect="1"/>
          </p:cNvSpPr>
          <p:nvPr>
            <p:ph type="pic" sz="quarter" idx="37" hasCustomPrompt="1"/>
          </p:nvPr>
        </p:nvSpPr>
        <p:spPr>
          <a:xfrm>
            <a:off x="782584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2" name="Rectangle: Rounded Corners 11">
            <a:extLst>
              <a:ext uri="{FF2B5EF4-FFF2-40B4-BE49-F238E27FC236}">
                <a16:creationId xmlns:a16="http://schemas.microsoft.com/office/drawing/2014/main" id="{22887E74-8274-D1FC-3F63-D27E2569ABD3}"/>
              </a:ext>
            </a:extLst>
          </p:cNvPr>
          <p:cNvSpPr/>
          <p:nvPr/>
        </p:nvSpPr>
        <p:spPr>
          <a:xfrm>
            <a:off x="7730848"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B225E9D6-E1A5-D4CE-A396-7951D88633FA}"/>
              </a:ext>
            </a:extLst>
          </p:cNvPr>
          <p:cNvSpPr>
            <a:spLocks noGrp="1" noChangeAspect="1"/>
          </p:cNvSpPr>
          <p:nvPr>
            <p:ph type="pic" sz="quarter" idx="38" hasCustomPrompt="1"/>
          </p:nvPr>
        </p:nvSpPr>
        <p:spPr>
          <a:xfrm>
            <a:off x="782584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05812282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3 images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3924DD-E10C-B92C-3D67-F5E58636616D}"/>
              </a:ext>
            </a:extLst>
          </p:cNvPr>
          <p:cNvSpPr/>
          <p:nvPr/>
        </p:nvSpPr>
        <p:spPr>
          <a:xfrm rot="10800000">
            <a:off x="0" y="2639832"/>
            <a:ext cx="12192000" cy="4218167"/>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70F810E8-14A8-0BE1-8128-9AC9CFD2C8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257" y="790"/>
            <a:ext cx="12155425" cy="6856419"/>
          </a:xfrm>
          <a:prstGeom prst="rect">
            <a:avLst/>
          </a:prstGeom>
        </p:spPr>
      </p:pic>
      <p:sp>
        <p:nvSpPr>
          <p:cNvPr id="9" name="Title">
            <a:extLst>
              <a:ext uri="{FF2B5EF4-FFF2-40B4-BE49-F238E27FC236}">
                <a16:creationId xmlns:a16="http://schemas.microsoft.com/office/drawing/2014/main" id="{D01E309F-B498-EC5A-0C24-F10C1FA62275}"/>
              </a:ext>
            </a:extLst>
          </p:cNvPr>
          <p:cNvSpPr>
            <a:spLocks noGrp="1"/>
          </p:cNvSpPr>
          <p:nvPr>
            <p:ph type="title" hasCustomPrompt="1"/>
          </p:nvPr>
        </p:nvSpPr>
        <p:spPr>
          <a:xfrm>
            <a:off x="522504" y="387047"/>
            <a:ext cx="11153559" cy="896265"/>
          </a:xfrm>
          <a:prstGeom prst="rect">
            <a:avLst/>
          </a:prstGeom>
        </p:spPr>
        <p:txBody>
          <a:bodyPr vert="horz" lIns="0" tIns="0" rIns="0" bIns="0" rtlCol="0" anchor="b">
            <a:noAutofit/>
          </a:bodyPr>
          <a:lstStyle>
            <a:lvl1pPr algn="ctr">
              <a:lnSpc>
                <a:spcPts val="3000"/>
              </a:lnSpc>
              <a:defRPr sz="3000"/>
            </a:lvl1pPr>
          </a:lstStyle>
          <a:p>
            <a:r>
              <a:rPr lang="en-US"/>
              <a:t>Click To </a:t>
            </a:r>
            <a:br>
              <a:rPr lang="en-US"/>
            </a:br>
            <a:r>
              <a:rPr lang="en-US"/>
              <a:t>Edit Title</a:t>
            </a:r>
            <a:endParaRPr lang="en-AU"/>
          </a:p>
        </p:txBody>
      </p:sp>
      <p:sp>
        <p:nvSpPr>
          <p:cNvPr id="14" name="Rectangle: Rounded Corners 13">
            <a:extLst>
              <a:ext uri="{FF2B5EF4-FFF2-40B4-BE49-F238E27FC236}">
                <a16:creationId xmlns:a16="http://schemas.microsoft.com/office/drawing/2014/main" id="{2BD4F32E-1FFA-AAD3-A9DB-54EF9C14D16F}"/>
              </a:ext>
            </a:extLst>
          </p:cNvPr>
          <p:cNvSpPr/>
          <p:nvPr/>
        </p:nvSpPr>
        <p:spPr>
          <a:xfrm>
            <a:off x="522503"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804237"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882054"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p:nvSpPr>
        <p:spPr>
          <a:xfrm>
            <a:off x="430693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58866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666481"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p:nvSpPr>
        <p:spPr>
          <a:xfrm>
            <a:off x="810035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38208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459901"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9302126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3/4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DF85D0-61A0-FB09-0C05-12D521381013}"/>
              </a:ext>
            </a:extLst>
          </p:cNvPr>
          <p:cNvSpPr/>
          <p:nvPr userDrawn="1"/>
        </p:nvSpPr>
        <p:spPr>
          <a:xfrm>
            <a:off x="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a:extLst>
              <a:ext uri="{FF2B5EF4-FFF2-40B4-BE49-F238E27FC236}">
                <a16:creationId xmlns:a16="http://schemas.microsoft.com/office/drawing/2014/main" id="{191E67F2-1CD0-B735-7A8B-54C187C5F8A9}"/>
              </a:ext>
            </a:extLst>
          </p:cNvPr>
          <p:cNvSpPr>
            <a:spLocks noGrp="1"/>
          </p:cNvSpPr>
          <p:nvPr>
            <p:ph type="title" hasCustomPrompt="1"/>
          </p:nvPr>
        </p:nvSpPr>
        <p:spPr>
          <a:xfrm>
            <a:off x="515938" y="387047"/>
            <a:ext cx="322672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EECF07F8-FA63-F57C-1250-5611256BD0C1}"/>
              </a:ext>
            </a:extLst>
          </p:cNvPr>
          <p:cNvSpPr>
            <a:spLocks noGrp="1"/>
          </p:cNvSpPr>
          <p:nvPr>
            <p:ph type="body" sz="quarter" idx="18" hasCustomPrompt="1"/>
          </p:nvPr>
        </p:nvSpPr>
        <p:spPr>
          <a:xfrm>
            <a:off x="515938" y="1788354"/>
            <a:ext cx="3237355"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1CAACB05-6011-FCF3-EB75-1D14E1E22D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46173646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4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A100A-4322-5093-6CEC-EA5E45A80B44}"/>
              </a:ext>
            </a:extLst>
          </p:cNvPr>
          <p:cNvPicPr>
            <a:picLocks noChangeAspect="1"/>
          </p:cNvPicPr>
          <p:nvPr/>
        </p:nvPicPr>
        <p:blipFill>
          <a:blip r:embed="rId2"/>
          <a:stretch>
            <a:fillRect/>
          </a:stretch>
        </p:blipFill>
        <p:spPr>
          <a:xfrm>
            <a:off x="1683238" y="0"/>
            <a:ext cx="10504122" cy="5926347"/>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929496"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2">
            <a:extLst>
              <a:ext uri="{FF2B5EF4-FFF2-40B4-BE49-F238E27FC236}">
                <a16:creationId xmlns:a16="http://schemas.microsoft.com/office/drawing/2014/main" id="{E0FFE314-FEDA-B15A-C9E0-8F5F9F1D95FE}"/>
              </a:ext>
            </a:extLst>
          </p:cNvPr>
          <p:cNvSpPr>
            <a:spLocks noGrp="1"/>
          </p:cNvSpPr>
          <p:nvPr>
            <p:ph type="body" sz="quarter" idx="21" hasCustomPrompt="1"/>
          </p:nvPr>
        </p:nvSpPr>
        <p:spPr>
          <a:xfrm>
            <a:off x="3560702"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3" name="Text3">
            <a:extLst>
              <a:ext uri="{FF2B5EF4-FFF2-40B4-BE49-F238E27FC236}">
                <a16:creationId xmlns:a16="http://schemas.microsoft.com/office/drawing/2014/main" id="{125B23F1-9AC6-9E1E-A95A-39AC4E8DECB9}"/>
              </a:ext>
            </a:extLst>
          </p:cNvPr>
          <p:cNvSpPr>
            <a:spLocks noGrp="1"/>
          </p:cNvSpPr>
          <p:nvPr>
            <p:ph type="body" sz="quarter" idx="23" hasCustomPrompt="1"/>
          </p:nvPr>
        </p:nvSpPr>
        <p:spPr>
          <a:xfrm>
            <a:off x="6096014"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Text4">
            <a:extLst>
              <a:ext uri="{FF2B5EF4-FFF2-40B4-BE49-F238E27FC236}">
                <a16:creationId xmlns:a16="http://schemas.microsoft.com/office/drawing/2014/main" id="{FBC77BFD-0B00-8388-2DF7-BFF40A2A1683}"/>
              </a:ext>
            </a:extLst>
          </p:cNvPr>
          <p:cNvSpPr>
            <a:spLocks noGrp="1"/>
          </p:cNvSpPr>
          <p:nvPr>
            <p:ph type="body" sz="quarter" idx="25" hasCustomPrompt="1"/>
          </p:nvPr>
        </p:nvSpPr>
        <p:spPr>
          <a:xfrm>
            <a:off x="8738331"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D5DC0621-7847-B0A6-BCFB-4BEE64D1C380}"/>
              </a:ext>
            </a:extLst>
          </p:cNvPr>
          <p:cNvSpPr>
            <a:spLocks noGrp="1"/>
          </p:cNvSpPr>
          <p:nvPr>
            <p:ph type="pic" sz="quarter" idx="27" hasCustomPrompt="1"/>
          </p:nvPr>
        </p:nvSpPr>
        <p:spPr>
          <a:xfrm>
            <a:off x="710121"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2123F8E5-ADC8-D868-9E4A-9FDC158527BC}"/>
              </a:ext>
            </a:extLst>
          </p:cNvPr>
          <p:cNvSpPr>
            <a:spLocks noGrp="1"/>
          </p:cNvSpPr>
          <p:nvPr>
            <p:ph type="pic" sz="quarter" idx="28" hasCustomPrompt="1"/>
          </p:nvPr>
        </p:nvSpPr>
        <p:spPr>
          <a:xfrm>
            <a:off x="331875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6D399A2B-6BE6-DD63-A149-2823EF96560F}"/>
              </a:ext>
            </a:extLst>
          </p:cNvPr>
          <p:cNvSpPr>
            <a:spLocks noGrp="1"/>
          </p:cNvSpPr>
          <p:nvPr>
            <p:ph type="pic" sz="quarter" idx="29" hasCustomPrompt="1"/>
          </p:nvPr>
        </p:nvSpPr>
        <p:spPr>
          <a:xfrm>
            <a:off x="5909322"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FDDB2D19-5315-B23B-16DA-34252599B6EC}"/>
              </a:ext>
            </a:extLst>
          </p:cNvPr>
          <p:cNvSpPr>
            <a:spLocks noGrp="1"/>
          </p:cNvSpPr>
          <p:nvPr>
            <p:ph type="pic" sz="quarter" idx="30" hasCustomPrompt="1"/>
          </p:nvPr>
        </p:nvSpPr>
        <p:spPr>
          <a:xfrm>
            <a:off x="849988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17284709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_4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BEAA-D383-F9D3-3637-CBB82DBE5F40}"/>
              </a:ext>
            </a:extLst>
          </p:cNvPr>
          <p:cNvPicPr>
            <a:picLocks noChangeAspect="1"/>
          </p:cNvPicPr>
          <p:nvPr/>
        </p:nvPicPr>
        <p:blipFill>
          <a:blip r:embed="rId2"/>
          <a:stretch>
            <a:fillRect/>
          </a:stretch>
        </p:blipFill>
        <p:spPr>
          <a:xfrm>
            <a:off x="31935" y="0"/>
            <a:ext cx="12155425" cy="6858000"/>
          </a:xfrm>
          <a:prstGeom prst="rect">
            <a:avLst/>
          </a:prstGeom>
        </p:spPr>
      </p:pic>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Rectangle: Rounded Corners 3">
            <a:extLst>
              <a:ext uri="{FF2B5EF4-FFF2-40B4-BE49-F238E27FC236}">
                <a16:creationId xmlns:a16="http://schemas.microsoft.com/office/drawing/2014/main" id="{F50182ED-5BA7-E0D0-3EEA-63445CD5217D}"/>
              </a:ext>
            </a:extLst>
          </p:cNvPr>
          <p:cNvSpPr/>
          <p:nvPr/>
        </p:nvSpPr>
        <p:spPr>
          <a:xfrm>
            <a:off x="51593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1">
            <a:extLst>
              <a:ext uri="{FF2B5EF4-FFF2-40B4-BE49-F238E27FC236}">
                <a16:creationId xmlns:a16="http://schemas.microsoft.com/office/drawing/2014/main" id="{9BCF8255-8134-650E-424D-35AF0186FAFC}"/>
              </a:ext>
            </a:extLst>
          </p:cNvPr>
          <p:cNvSpPr>
            <a:spLocks noGrp="1"/>
          </p:cNvSpPr>
          <p:nvPr>
            <p:ph type="body" sz="quarter" idx="11" hasCustomPrompt="1"/>
          </p:nvPr>
        </p:nvSpPr>
        <p:spPr>
          <a:xfrm>
            <a:off x="73930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91801E0F-18E1-6AEB-E0AC-655B026EA800}"/>
              </a:ext>
            </a:extLst>
          </p:cNvPr>
          <p:cNvSpPr>
            <a:spLocks noGrp="1"/>
          </p:cNvSpPr>
          <p:nvPr>
            <p:ph type="pic" sz="quarter" idx="27" hasCustomPrompt="1"/>
          </p:nvPr>
        </p:nvSpPr>
        <p:spPr>
          <a:xfrm>
            <a:off x="85603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Rectangle: Rounded Corners 8">
            <a:extLst>
              <a:ext uri="{FF2B5EF4-FFF2-40B4-BE49-F238E27FC236}">
                <a16:creationId xmlns:a16="http://schemas.microsoft.com/office/drawing/2014/main" id="{A4C84960-1FE0-C00E-ABB7-F2DF702EDEF3}"/>
              </a:ext>
            </a:extLst>
          </p:cNvPr>
          <p:cNvSpPr/>
          <p:nvPr/>
        </p:nvSpPr>
        <p:spPr>
          <a:xfrm>
            <a:off x="3414784"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1">
            <a:extLst>
              <a:ext uri="{FF2B5EF4-FFF2-40B4-BE49-F238E27FC236}">
                <a16:creationId xmlns:a16="http://schemas.microsoft.com/office/drawing/2014/main" id="{DE9A511C-4BC9-58CD-A005-0047AE32DD77}"/>
              </a:ext>
            </a:extLst>
          </p:cNvPr>
          <p:cNvSpPr>
            <a:spLocks noGrp="1"/>
          </p:cNvSpPr>
          <p:nvPr>
            <p:ph type="body" sz="quarter" idx="28" hasCustomPrompt="1"/>
          </p:nvPr>
        </p:nvSpPr>
        <p:spPr>
          <a:xfrm>
            <a:off x="3638150"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4" name="Iphone Image">
            <a:extLst>
              <a:ext uri="{FF2B5EF4-FFF2-40B4-BE49-F238E27FC236}">
                <a16:creationId xmlns:a16="http://schemas.microsoft.com/office/drawing/2014/main" id="{45344692-ABE1-8671-0624-CA90B86313DA}"/>
              </a:ext>
            </a:extLst>
          </p:cNvPr>
          <p:cNvSpPr>
            <a:spLocks noGrp="1"/>
          </p:cNvSpPr>
          <p:nvPr>
            <p:ph type="pic" sz="quarter" idx="29" hasCustomPrompt="1"/>
          </p:nvPr>
        </p:nvSpPr>
        <p:spPr>
          <a:xfrm>
            <a:off x="3754879"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Rectangle: Rounded Corners 14">
            <a:extLst>
              <a:ext uri="{FF2B5EF4-FFF2-40B4-BE49-F238E27FC236}">
                <a16:creationId xmlns:a16="http://schemas.microsoft.com/office/drawing/2014/main" id="{F8776823-2223-606C-72F5-8983B858C4E6}"/>
              </a:ext>
            </a:extLst>
          </p:cNvPr>
          <p:cNvSpPr/>
          <p:nvPr/>
        </p:nvSpPr>
        <p:spPr>
          <a:xfrm>
            <a:off x="6291462"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1">
            <a:extLst>
              <a:ext uri="{FF2B5EF4-FFF2-40B4-BE49-F238E27FC236}">
                <a16:creationId xmlns:a16="http://schemas.microsoft.com/office/drawing/2014/main" id="{86FE6E59-C101-5B99-721E-F93FD1FFA7D9}"/>
              </a:ext>
            </a:extLst>
          </p:cNvPr>
          <p:cNvSpPr>
            <a:spLocks noGrp="1"/>
          </p:cNvSpPr>
          <p:nvPr>
            <p:ph type="body" sz="quarter" idx="30" hasCustomPrompt="1"/>
          </p:nvPr>
        </p:nvSpPr>
        <p:spPr>
          <a:xfrm>
            <a:off x="6514828"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Iphone Image">
            <a:extLst>
              <a:ext uri="{FF2B5EF4-FFF2-40B4-BE49-F238E27FC236}">
                <a16:creationId xmlns:a16="http://schemas.microsoft.com/office/drawing/2014/main" id="{639390C8-5556-C864-54FA-BC63DC43BE9B}"/>
              </a:ext>
            </a:extLst>
          </p:cNvPr>
          <p:cNvSpPr>
            <a:spLocks noGrp="1"/>
          </p:cNvSpPr>
          <p:nvPr>
            <p:ph type="pic" sz="quarter" idx="31" hasCustomPrompt="1"/>
          </p:nvPr>
        </p:nvSpPr>
        <p:spPr>
          <a:xfrm>
            <a:off x="6631557"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BE5BE502-4B15-B453-DCDD-BAE57BEF425D}"/>
              </a:ext>
            </a:extLst>
          </p:cNvPr>
          <p:cNvSpPr/>
          <p:nvPr/>
        </p:nvSpPr>
        <p:spPr>
          <a:xfrm>
            <a:off x="915840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F218619C-FEDF-D298-F124-8565E2D34F35}"/>
              </a:ext>
            </a:extLst>
          </p:cNvPr>
          <p:cNvSpPr>
            <a:spLocks noGrp="1"/>
          </p:cNvSpPr>
          <p:nvPr>
            <p:ph type="body" sz="quarter" idx="32" hasCustomPrompt="1"/>
          </p:nvPr>
        </p:nvSpPr>
        <p:spPr>
          <a:xfrm>
            <a:off x="938177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Iphone Image">
            <a:extLst>
              <a:ext uri="{FF2B5EF4-FFF2-40B4-BE49-F238E27FC236}">
                <a16:creationId xmlns:a16="http://schemas.microsoft.com/office/drawing/2014/main" id="{F6F1E573-DAE1-03DD-35CC-EC8C94BAA4C1}"/>
              </a:ext>
            </a:extLst>
          </p:cNvPr>
          <p:cNvSpPr>
            <a:spLocks noGrp="1"/>
          </p:cNvSpPr>
          <p:nvPr>
            <p:ph type="pic" sz="quarter" idx="33" hasCustomPrompt="1"/>
          </p:nvPr>
        </p:nvSpPr>
        <p:spPr>
          <a:xfrm>
            <a:off x="949850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81391521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0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06529-4FB6-A60E-C44F-D259D30694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5516" y="520"/>
            <a:ext cx="11208674" cy="6322392"/>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27983"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736745"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745507"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754269"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763032"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 6">
            <a:extLst>
              <a:ext uri="{FF2B5EF4-FFF2-40B4-BE49-F238E27FC236}">
                <a16:creationId xmlns:a16="http://schemas.microsoft.com/office/drawing/2014/main" id="{2E6F6BAB-E56E-7C5C-2A81-B3AE0E7DA08C}"/>
              </a:ext>
            </a:extLst>
          </p:cNvPr>
          <p:cNvSpPr>
            <a:spLocks noGrp="1"/>
          </p:cNvSpPr>
          <p:nvPr>
            <p:ph type="body" sz="quarter" idx="29" hasCustomPrompt="1"/>
          </p:nvPr>
        </p:nvSpPr>
        <p:spPr>
          <a:xfrm>
            <a:off x="727983"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8" name="Text 7">
            <a:extLst>
              <a:ext uri="{FF2B5EF4-FFF2-40B4-BE49-F238E27FC236}">
                <a16:creationId xmlns:a16="http://schemas.microsoft.com/office/drawing/2014/main" id="{FFCEFC1E-16F4-B409-13AB-3584C3C77ABD}"/>
              </a:ext>
            </a:extLst>
          </p:cNvPr>
          <p:cNvSpPr>
            <a:spLocks noGrp="1"/>
          </p:cNvSpPr>
          <p:nvPr>
            <p:ph type="body" sz="quarter" idx="31" hasCustomPrompt="1"/>
          </p:nvPr>
        </p:nvSpPr>
        <p:spPr>
          <a:xfrm>
            <a:off x="2736745"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0" name="Text 8">
            <a:extLst>
              <a:ext uri="{FF2B5EF4-FFF2-40B4-BE49-F238E27FC236}">
                <a16:creationId xmlns:a16="http://schemas.microsoft.com/office/drawing/2014/main" id="{6DDD62DF-978F-9A79-D584-1E75046FF719}"/>
              </a:ext>
            </a:extLst>
          </p:cNvPr>
          <p:cNvSpPr>
            <a:spLocks noGrp="1"/>
          </p:cNvSpPr>
          <p:nvPr>
            <p:ph type="body" sz="quarter" idx="33" hasCustomPrompt="1"/>
          </p:nvPr>
        </p:nvSpPr>
        <p:spPr>
          <a:xfrm>
            <a:off x="4745507"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2" name="Text 9">
            <a:extLst>
              <a:ext uri="{FF2B5EF4-FFF2-40B4-BE49-F238E27FC236}">
                <a16:creationId xmlns:a16="http://schemas.microsoft.com/office/drawing/2014/main" id="{672C8863-8C52-5386-427A-4090524C114E}"/>
              </a:ext>
            </a:extLst>
          </p:cNvPr>
          <p:cNvSpPr>
            <a:spLocks noGrp="1"/>
          </p:cNvSpPr>
          <p:nvPr>
            <p:ph type="body" sz="quarter" idx="35" hasCustomPrompt="1"/>
          </p:nvPr>
        </p:nvSpPr>
        <p:spPr>
          <a:xfrm>
            <a:off x="6754269"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4" name="Text 10">
            <a:extLst>
              <a:ext uri="{FF2B5EF4-FFF2-40B4-BE49-F238E27FC236}">
                <a16:creationId xmlns:a16="http://schemas.microsoft.com/office/drawing/2014/main" id="{3F582982-A7EE-BFB6-9422-09FCED824176}"/>
              </a:ext>
            </a:extLst>
          </p:cNvPr>
          <p:cNvSpPr>
            <a:spLocks noGrp="1"/>
          </p:cNvSpPr>
          <p:nvPr>
            <p:ph type="body" sz="quarter" idx="37" hasCustomPrompt="1"/>
          </p:nvPr>
        </p:nvSpPr>
        <p:spPr>
          <a:xfrm>
            <a:off x="8763032"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AA9E456-262D-67D9-9185-0AE77A933932}"/>
              </a:ext>
            </a:extLst>
          </p:cNvPr>
          <p:cNvSpPr>
            <a:spLocks noGrp="1"/>
          </p:cNvSpPr>
          <p:nvPr>
            <p:ph type="title" hasCustomPrompt="1"/>
          </p:nvPr>
        </p:nvSpPr>
        <p:spPr>
          <a:xfrm>
            <a:off x="61978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19782"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623680"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647034"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66065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65482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2BF362EE-FCF9-B488-9FCF-2ADFEE45634A}"/>
              </a:ext>
            </a:extLst>
          </p:cNvPr>
          <p:cNvSpPr>
            <a:spLocks noGrp="1"/>
          </p:cNvSpPr>
          <p:nvPr>
            <p:ph type="pic" sz="quarter" idx="43" hasCustomPrompt="1"/>
          </p:nvPr>
        </p:nvSpPr>
        <p:spPr>
          <a:xfrm>
            <a:off x="619782"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Iphone Image">
            <a:extLst>
              <a:ext uri="{FF2B5EF4-FFF2-40B4-BE49-F238E27FC236}">
                <a16:creationId xmlns:a16="http://schemas.microsoft.com/office/drawing/2014/main" id="{4F5A0AB6-CF80-A947-8113-04DBB5B0FD69}"/>
              </a:ext>
            </a:extLst>
          </p:cNvPr>
          <p:cNvSpPr>
            <a:spLocks noGrp="1"/>
          </p:cNvSpPr>
          <p:nvPr>
            <p:ph type="pic" sz="quarter" idx="44" hasCustomPrompt="1"/>
          </p:nvPr>
        </p:nvSpPr>
        <p:spPr>
          <a:xfrm>
            <a:off x="2623680"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Iphone Image">
            <a:extLst>
              <a:ext uri="{FF2B5EF4-FFF2-40B4-BE49-F238E27FC236}">
                <a16:creationId xmlns:a16="http://schemas.microsoft.com/office/drawing/2014/main" id="{688DF778-E3B1-4187-5E38-BEFAB3D75D1D}"/>
              </a:ext>
            </a:extLst>
          </p:cNvPr>
          <p:cNvSpPr>
            <a:spLocks noGrp="1"/>
          </p:cNvSpPr>
          <p:nvPr>
            <p:ph type="pic" sz="quarter" idx="45" hasCustomPrompt="1"/>
          </p:nvPr>
        </p:nvSpPr>
        <p:spPr>
          <a:xfrm>
            <a:off x="4647034"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7" name="Iphone Image">
            <a:extLst>
              <a:ext uri="{FF2B5EF4-FFF2-40B4-BE49-F238E27FC236}">
                <a16:creationId xmlns:a16="http://schemas.microsoft.com/office/drawing/2014/main" id="{F44A7EE3-C2CA-216D-289B-42642C442C89}"/>
              </a:ext>
            </a:extLst>
          </p:cNvPr>
          <p:cNvSpPr>
            <a:spLocks noGrp="1"/>
          </p:cNvSpPr>
          <p:nvPr>
            <p:ph type="pic" sz="quarter" idx="46" hasCustomPrompt="1"/>
          </p:nvPr>
        </p:nvSpPr>
        <p:spPr>
          <a:xfrm>
            <a:off x="666065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Iphone Image">
            <a:extLst>
              <a:ext uri="{FF2B5EF4-FFF2-40B4-BE49-F238E27FC236}">
                <a16:creationId xmlns:a16="http://schemas.microsoft.com/office/drawing/2014/main" id="{A8D3AE93-EAD2-5661-9EB5-E58C6E2ADEF8}"/>
              </a:ext>
            </a:extLst>
          </p:cNvPr>
          <p:cNvSpPr>
            <a:spLocks noGrp="1"/>
          </p:cNvSpPr>
          <p:nvPr>
            <p:ph type="pic" sz="quarter" idx="47" hasCustomPrompt="1"/>
          </p:nvPr>
        </p:nvSpPr>
        <p:spPr>
          <a:xfrm>
            <a:off x="865482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80455820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8 images and text">
    <p:bg>
      <p:bgPr>
        <a:solidFill>
          <a:schemeClr val="bg1"/>
        </a:solidFill>
        <a:effectLst/>
      </p:bgPr>
    </p:bg>
    <p:spTree>
      <p:nvGrpSpPr>
        <p:cNvPr id="1" name=""/>
        <p:cNvGrpSpPr/>
        <p:nvPr/>
      </p:nvGrpSpPr>
      <p:grpSpPr>
        <a:xfrm>
          <a:off x="0" y="0"/>
          <a:ext cx="0" cy="0"/>
          <a:chOff x="0" y="0"/>
          <a:chExt cx="0" cy="0"/>
        </a:xfrm>
      </p:grpSpPr>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610668"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9" name="Text 2">
            <a:extLst>
              <a:ext uri="{FF2B5EF4-FFF2-40B4-BE49-F238E27FC236}">
                <a16:creationId xmlns:a16="http://schemas.microsoft.com/office/drawing/2014/main" id="{77F9A59C-555C-316F-40B0-2FBDDF3AEDFD}"/>
              </a:ext>
            </a:extLst>
          </p:cNvPr>
          <p:cNvSpPr>
            <a:spLocks noGrp="1"/>
          </p:cNvSpPr>
          <p:nvPr>
            <p:ph type="body" sz="quarter" idx="31" hasCustomPrompt="1"/>
          </p:nvPr>
        </p:nvSpPr>
        <p:spPr>
          <a:xfrm>
            <a:off x="2753707"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1" name="Text 3">
            <a:extLst>
              <a:ext uri="{FF2B5EF4-FFF2-40B4-BE49-F238E27FC236}">
                <a16:creationId xmlns:a16="http://schemas.microsoft.com/office/drawing/2014/main" id="{231A6109-C70B-6398-6C4B-C55BD8E2BA35}"/>
              </a:ext>
            </a:extLst>
          </p:cNvPr>
          <p:cNvSpPr>
            <a:spLocks noGrp="1"/>
          </p:cNvSpPr>
          <p:nvPr>
            <p:ph type="body" sz="quarter" idx="33" hasCustomPrompt="1"/>
          </p:nvPr>
        </p:nvSpPr>
        <p:spPr>
          <a:xfrm>
            <a:off x="4896746"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3" name="Text 4">
            <a:extLst>
              <a:ext uri="{FF2B5EF4-FFF2-40B4-BE49-F238E27FC236}">
                <a16:creationId xmlns:a16="http://schemas.microsoft.com/office/drawing/2014/main" id="{55EB5B8E-D941-D02E-7444-EE2F4FA6FF63}"/>
              </a:ext>
            </a:extLst>
          </p:cNvPr>
          <p:cNvSpPr>
            <a:spLocks noGrp="1"/>
          </p:cNvSpPr>
          <p:nvPr>
            <p:ph type="body" sz="quarter" idx="35" hasCustomPrompt="1"/>
          </p:nvPr>
        </p:nvSpPr>
        <p:spPr>
          <a:xfrm>
            <a:off x="7039784"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5" name="Text 5">
            <a:extLst>
              <a:ext uri="{FF2B5EF4-FFF2-40B4-BE49-F238E27FC236}">
                <a16:creationId xmlns:a16="http://schemas.microsoft.com/office/drawing/2014/main" id="{F39883CB-DB0E-3DBC-4926-3A475693B55E}"/>
              </a:ext>
            </a:extLst>
          </p:cNvPr>
          <p:cNvSpPr>
            <a:spLocks noGrp="1"/>
          </p:cNvSpPr>
          <p:nvPr>
            <p:ph type="body" sz="quarter" idx="37" hasCustomPrompt="1"/>
          </p:nvPr>
        </p:nvSpPr>
        <p:spPr>
          <a:xfrm>
            <a:off x="610668"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7" name="Text 6">
            <a:extLst>
              <a:ext uri="{FF2B5EF4-FFF2-40B4-BE49-F238E27FC236}">
                <a16:creationId xmlns:a16="http://schemas.microsoft.com/office/drawing/2014/main" id="{BCBA9F54-BC64-6118-4793-EDEDD85C1CB7}"/>
              </a:ext>
            </a:extLst>
          </p:cNvPr>
          <p:cNvSpPr>
            <a:spLocks noGrp="1"/>
          </p:cNvSpPr>
          <p:nvPr>
            <p:ph type="body" sz="quarter" idx="39" hasCustomPrompt="1"/>
          </p:nvPr>
        </p:nvSpPr>
        <p:spPr>
          <a:xfrm>
            <a:off x="2753707"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9" name="Text 7">
            <a:extLst>
              <a:ext uri="{FF2B5EF4-FFF2-40B4-BE49-F238E27FC236}">
                <a16:creationId xmlns:a16="http://schemas.microsoft.com/office/drawing/2014/main" id="{7C506F81-2B83-C0B0-B679-C2A30C7AA51E}"/>
              </a:ext>
            </a:extLst>
          </p:cNvPr>
          <p:cNvSpPr>
            <a:spLocks noGrp="1"/>
          </p:cNvSpPr>
          <p:nvPr>
            <p:ph type="body" sz="quarter" idx="41" hasCustomPrompt="1"/>
          </p:nvPr>
        </p:nvSpPr>
        <p:spPr>
          <a:xfrm>
            <a:off x="4896746"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1" name="Text 8">
            <a:extLst>
              <a:ext uri="{FF2B5EF4-FFF2-40B4-BE49-F238E27FC236}">
                <a16:creationId xmlns:a16="http://schemas.microsoft.com/office/drawing/2014/main" id="{9BCC990F-FAC9-703E-67E2-C36D7CF0DBD1}"/>
              </a:ext>
            </a:extLst>
          </p:cNvPr>
          <p:cNvSpPr>
            <a:spLocks noGrp="1"/>
          </p:cNvSpPr>
          <p:nvPr>
            <p:ph type="body" sz="quarter" idx="43" hasCustomPrompt="1"/>
          </p:nvPr>
        </p:nvSpPr>
        <p:spPr>
          <a:xfrm>
            <a:off x="7039784"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5" name="Title">
            <a:extLst>
              <a:ext uri="{FF2B5EF4-FFF2-40B4-BE49-F238E27FC236}">
                <a16:creationId xmlns:a16="http://schemas.microsoft.com/office/drawing/2014/main" id="{5027DEEA-6261-002E-5BCE-70F9A06791E9}"/>
              </a:ext>
            </a:extLst>
          </p:cNvPr>
          <p:cNvSpPr>
            <a:spLocks noGrp="1"/>
          </p:cNvSpPr>
          <p:nvPr>
            <p:ph type="title" hasCustomPrompt="1"/>
          </p:nvPr>
        </p:nvSpPr>
        <p:spPr>
          <a:xfrm>
            <a:off x="54196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C7E578C8-F014-1747-4BC8-E034180C848E}"/>
              </a:ext>
            </a:extLst>
          </p:cNvPr>
          <p:cNvSpPr>
            <a:spLocks noGrp="1"/>
          </p:cNvSpPr>
          <p:nvPr>
            <p:ph type="pic" sz="quarter" idx="38" hasCustomPrompt="1"/>
          </p:nvPr>
        </p:nvSpPr>
        <p:spPr>
          <a:xfrm>
            <a:off x="58109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64A2820-702D-9A60-71F0-4A7600FBFFDA}"/>
              </a:ext>
            </a:extLst>
          </p:cNvPr>
          <p:cNvSpPr>
            <a:spLocks noGrp="1"/>
          </p:cNvSpPr>
          <p:nvPr>
            <p:ph type="pic" sz="quarter" idx="44" hasCustomPrompt="1"/>
          </p:nvPr>
        </p:nvSpPr>
        <p:spPr>
          <a:xfrm>
            <a:off x="274063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Iphone Image">
            <a:extLst>
              <a:ext uri="{FF2B5EF4-FFF2-40B4-BE49-F238E27FC236}">
                <a16:creationId xmlns:a16="http://schemas.microsoft.com/office/drawing/2014/main" id="{0ED04122-141C-6302-26B9-05D97333E5E0}"/>
              </a:ext>
            </a:extLst>
          </p:cNvPr>
          <p:cNvSpPr>
            <a:spLocks noGrp="1"/>
          </p:cNvSpPr>
          <p:nvPr>
            <p:ph type="pic" sz="quarter" idx="45" hasCustomPrompt="1"/>
          </p:nvPr>
        </p:nvSpPr>
        <p:spPr>
          <a:xfrm>
            <a:off x="4851536"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0" name="Iphone Image">
            <a:extLst>
              <a:ext uri="{FF2B5EF4-FFF2-40B4-BE49-F238E27FC236}">
                <a16:creationId xmlns:a16="http://schemas.microsoft.com/office/drawing/2014/main" id="{5DBD47AD-4C4F-51B6-2416-340FC5682378}"/>
              </a:ext>
            </a:extLst>
          </p:cNvPr>
          <p:cNvSpPr>
            <a:spLocks noGrp="1"/>
          </p:cNvSpPr>
          <p:nvPr>
            <p:ph type="pic" sz="quarter" idx="46" hasCustomPrompt="1"/>
          </p:nvPr>
        </p:nvSpPr>
        <p:spPr>
          <a:xfrm>
            <a:off x="6981894"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964CABF4-63B3-41AD-1B9A-8570F952CD2B}"/>
              </a:ext>
            </a:extLst>
          </p:cNvPr>
          <p:cNvSpPr>
            <a:spLocks noGrp="1"/>
          </p:cNvSpPr>
          <p:nvPr>
            <p:ph type="pic" sz="quarter" idx="47" hasCustomPrompt="1"/>
          </p:nvPr>
        </p:nvSpPr>
        <p:spPr>
          <a:xfrm>
            <a:off x="58109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0F5E5EC7-B41B-70A1-38A2-3EFC49844200}"/>
              </a:ext>
            </a:extLst>
          </p:cNvPr>
          <p:cNvSpPr>
            <a:spLocks noGrp="1"/>
          </p:cNvSpPr>
          <p:nvPr>
            <p:ph type="pic" sz="quarter" idx="48" hasCustomPrompt="1"/>
          </p:nvPr>
        </p:nvSpPr>
        <p:spPr>
          <a:xfrm>
            <a:off x="274063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5148BE10-9045-3676-4AB5-3A851C17F1C4}"/>
              </a:ext>
            </a:extLst>
          </p:cNvPr>
          <p:cNvSpPr>
            <a:spLocks noGrp="1"/>
          </p:cNvSpPr>
          <p:nvPr>
            <p:ph type="pic" sz="quarter" idx="49" hasCustomPrompt="1"/>
          </p:nvPr>
        </p:nvSpPr>
        <p:spPr>
          <a:xfrm>
            <a:off x="4851536"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D4A68367-07CB-62D6-D266-D9DF5BF589FB}"/>
              </a:ext>
            </a:extLst>
          </p:cNvPr>
          <p:cNvSpPr>
            <a:spLocks noGrp="1"/>
          </p:cNvSpPr>
          <p:nvPr>
            <p:ph type="pic" sz="quarter" idx="50" hasCustomPrompt="1"/>
          </p:nvPr>
        </p:nvSpPr>
        <p:spPr>
          <a:xfrm>
            <a:off x="6981894"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3" name="Picture 2">
            <a:extLst>
              <a:ext uri="{FF2B5EF4-FFF2-40B4-BE49-F238E27FC236}">
                <a16:creationId xmlns:a16="http://schemas.microsoft.com/office/drawing/2014/main" id="{3EFD70BB-3280-9D1A-B0F7-B1CCF37133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308155656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8 images and text">
    <p:bg>
      <p:bgPr>
        <a:solidFill>
          <a:schemeClr val="bg1"/>
        </a:solidFill>
        <a:effectLst/>
      </p:bgPr>
    </p:bg>
    <p:spTree>
      <p:nvGrpSpPr>
        <p:cNvPr id="1" name=""/>
        <p:cNvGrpSpPr/>
        <p:nvPr/>
      </p:nvGrpSpPr>
      <p:grpSpPr>
        <a:xfrm>
          <a:off x="0" y="0"/>
          <a:ext cx="0" cy="0"/>
          <a:chOff x="0" y="0"/>
          <a:chExt cx="0" cy="0"/>
        </a:xfrm>
      </p:grpSpPr>
      <p:sp>
        <p:nvSpPr>
          <p:cNvPr id="20" name="Text 2">
            <a:extLst>
              <a:ext uri="{FF2B5EF4-FFF2-40B4-BE49-F238E27FC236}">
                <a16:creationId xmlns:a16="http://schemas.microsoft.com/office/drawing/2014/main" id="{304F53BB-B4D5-2D74-0ECC-A6CC2A1EB0EF}"/>
              </a:ext>
            </a:extLst>
          </p:cNvPr>
          <p:cNvSpPr>
            <a:spLocks noGrp="1"/>
          </p:cNvSpPr>
          <p:nvPr>
            <p:ph type="body" sz="quarter" idx="11" hasCustomPrompt="1"/>
          </p:nvPr>
        </p:nvSpPr>
        <p:spPr>
          <a:xfrm>
            <a:off x="2180538"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a:p>
            <a:pPr lvl="0"/>
            <a:endParaRPr lang="en-AU"/>
          </a:p>
        </p:txBody>
      </p:sp>
      <p:sp>
        <p:nvSpPr>
          <p:cNvPr id="22" name="Text 3">
            <a:extLst>
              <a:ext uri="{FF2B5EF4-FFF2-40B4-BE49-F238E27FC236}">
                <a16:creationId xmlns:a16="http://schemas.microsoft.com/office/drawing/2014/main" id="{4892FE05-7EC4-2BB0-18E8-D2D82409B430}"/>
              </a:ext>
            </a:extLst>
          </p:cNvPr>
          <p:cNvSpPr>
            <a:spLocks noGrp="1"/>
          </p:cNvSpPr>
          <p:nvPr>
            <p:ph type="body" sz="quarter" idx="31" hasCustomPrompt="1"/>
          </p:nvPr>
        </p:nvSpPr>
        <p:spPr>
          <a:xfrm>
            <a:off x="3815634"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4" name="Text 4">
            <a:extLst>
              <a:ext uri="{FF2B5EF4-FFF2-40B4-BE49-F238E27FC236}">
                <a16:creationId xmlns:a16="http://schemas.microsoft.com/office/drawing/2014/main" id="{FA9688C3-76CF-7F39-A8B9-6B3D5F63EC5A}"/>
              </a:ext>
            </a:extLst>
          </p:cNvPr>
          <p:cNvSpPr>
            <a:spLocks noGrp="1"/>
          </p:cNvSpPr>
          <p:nvPr>
            <p:ph type="body" sz="quarter" idx="33" hasCustomPrompt="1"/>
          </p:nvPr>
        </p:nvSpPr>
        <p:spPr>
          <a:xfrm>
            <a:off x="5450730"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6" name="Text 5">
            <a:extLst>
              <a:ext uri="{FF2B5EF4-FFF2-40B4-BE49-F238E27FC236}">
                <a16:creationId xmlns:a16="http://schemas.microsoft.com/office/drawing/2014/main" id="{A7E4563E-C7BD-F04F-9585-D1FCE265E511}"/>
              </a:ext>
            </a:extLst>
          </p:cNvPr>
          <p:cNvSpPr>
            <a:spLocks noGrp="1"/>
          </p:cNvSpPr>
          <p:nvPr>
            <p:ph type="body" sz="quarter" idx="35" hasCustomPrompt="1"/>
          </p:nvPr>
        </p:nvSpPr>
        <p:spPr>
          <a:xfrm>
            <a:off x="7085826"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8" name="Text 6">
            <a:extLst>
              <a:ext uri="{FF2B5EF4-FFF2-40B4-BE49-F238E27FC236}">
                <a16:creationId xmlns:a16="http://schemas.microsoft.com/office/drawing/2014/main" id="{C028BEC7-6425-22E4-2015-2CD2524AC5DC}"/>
              </a:ext>
            </a:extLst>
          </p:cNvPr>
          <p:cNvSpPr>
            <a:spLocks noGrp="1"/>
          </p:cNvSpPr>
          <p:nvPr>
            <p:ph type="body" sz="quarter" idx="37" hasCustomPrompt="1"/>
          </p:nvPr>
        </p:nvSpPr>
        <p:spPr>
          <a:xfrm>
            <a:off x="872092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0" name="Text 9">
            <a:extLst>
              <a:ext uri="{FF2B5EF4-FFF2-40B4-BE49-F238E27FC236}">
                <a16:creationId xmlns:a16="http://schemas.microsoft.com/office/drawing/2014/main" id="{52EC4E68-B622-4F4B-5A57-CA88C456AF59}"/>
              </a:ext>
            </a:extLst>
          </p:cNvPr>
          <p:cNvSpPr>
            <a:spLocks noGrp="1"/>
          </p:cNvSpPr>
          <p:nvPr>
            <p:ph type="body" sz="quarter" idx="39" hasCustomPrompt="1"/>
          </p:nvPr>
        </p:nvSpPr>
        <p:spPr>
          <a:xfrm>
            <a:off x="2180538"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2" name="Text 10">
            <a:extLst>
              <a:ext uri="{FF2B5EF4-FFF2-40B4-BE49-F238E27FC236}">
                <a16:creationId xmlns:a16="http://schemas.microsoft.com/office/drawing/2014/main" id="{74AE3846-17FC-B3D3-B4A7-8865F659230C}"/>
              </a:ext>
            </a:extLst>
          </p:cNvPr>
          <p:cNvSpPr>
            <a:spLocks noGrp="1"/>
          </p:cNvSpPr>
          <p:nvPr>
            <p:ph type="body" sz="quarter" idx="41" hasCustomPrompt="1"/>
          </p:nvPr>
        </p:nvSpPr>
        <p:spPr>
          <a:xfrm>
            <a:off x="3815634"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4" name="Text 11">
            <a:extLst>
              <a:ext uri="{FF2B5EF4-FFF2-40B4-BE49-F238E27FC236}">
                <a16:creationId xmlns:a16="http://schemas.microsoft.com/office/drawing/2014/main" id="{3CAAAC66-CF01-0121-2CE4-A4181271D0D2}"/>
              </a:ext>
            </a:extLst>
          </p:cNvPr>
          <p:cNvSpPr>
            <a:spLocks noGrp="1"/>
          </p:cNvSpPr>
          <p:nvPr>
            <p:ph type="body" sz="quarter" idx="43" hasCustomPrompt="1"/>
          </p:nvPr>
        </p:nvSpPr>
        <p:spPr>
          <a:xfrm>
            <a:off x="5450730"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6" name="Text 12">
            <a:extLst>
              <a:ext uri="{FF2B5EF4-FFF2-40B4-BE49-F238E27FC236}">
                <a16:creationId xmlns:a16="http://schemas.microsoft.com/office/drawing/2014/main" id="{7FA816EF-E122-2278-B901-702B0A3AA4F8}"/>
              </a:ext>
            </a:extLst>
          </p:cNvPr>
          <p:cNvSpPr>
            <a:spLocks noGrp="1"/>
          </p:cNvSpPr>
          <p:nvPr>
            <p:ph type="body" sz="quarter" idx="45" hasCustomPrompt="1"/>
          </p:nvPr>
        </p:nvSpPr>
        <p:spPr>
          <a:xfrm>
            <a:off x="7085826"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8" name="Text 13">
            <a:extLst>
              <a:ext uri="{FF2B5EF4-FFF2-40B4-BE49-F238E27FC236}">
                <a16:creationId xmlns:a16="http://schemas.microsoft.com/office/drawing/2014/main" id="{F81979FA-F582-FFBA-A423-49CA62735362}"/>
              </a:ext>
            </a:extLst>
          </p:cNvPr>
          <p:cNvSpPr>
            <a:spLocks noGrp="1"/>
          </p:cNvSpPr>
          <p:nvPr>
            <p:ph type="body" sz="quarter" idx="47" hasCustomPrompt="1"/>
          </p:nvPr>
        </p:nvSpPr>
        <p:spPr>
          <a:xfrm>
            <a:off x="872092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0" name="Text 7">
            <a:extLst>
              <a:ext uri="{FF2B5EF4-FFF2-40B4-BE49-F238E27FC236}">
                <a16:creationId xmlns:a16="http://schemas.microsoft.com/office/drawing/2014/main" id="{D8CFC106-175B-9E8F-B74F-9E224A6D6FF9}"/>
              </a:ext>
            </a:extLst>
          </p:cNvPr>
          <p:cNvSpPr>
            <a:spLocks noGrp="1"/>
          </p:cNvSpPr>
          <p:nvPr>
            <p:ph type="body" sz="quarter" idx="49" hasCustomPrompt="1"/>
          </p:nvPr>
        </p:nvSpPr>
        <p:spPr>
          <a:xfrm>
            <a:off x="10356017"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2" name="Text 14">
            <a:extLst>
              <a:ext uri="{FF2B5EF4-FFF2-40B4-BE49-F238E27FC236}">
                <a16:creationId xmlns:a16="http://schemas.microsoft.com/office/drawing/2014/main" id="{94AC834A-A079-4B48-FC60-C936FC12FA1D}"/>
              </a:ext>
            </a:extLst>
          </p:cNvPr>
          <p:cNvSpPr>
            <a:spLocks noGrp="1"/>
          </p:cNvSpPr>
          <p:nvPr>
            <p:ph type="body" sz="quarter" idx="51" hasCustomPrompt="1"/>
          </p:nvPr>
        </p:nvSpPr>
        <p:spPr>
          <a:xfrm>
            <a:off x="10356017"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3" name="Text 1">
            <a:extLst>
              <a:ext uri="{FF2B5EF4-FFF2-40B4-BE49-F238E27FC236}">
                <a16:creationId xmlns:a16="http://schemas.microsoft.com/office/drawing/2014/main" id="{48220EB6-4240-8E66-88BC-BB9F1E3C0768}"/>
              </a:ext>
            </a:extLst>
          </p:cNvPr>
          <p:cNvSpPr>
            <a:spLocks noGrp="1"/>
          </p:cNvSpPr>
          <p:nvPr>
            <p:ph type="body" sz="quarter" idx="53" hasCustomPrompt="1"/>
          </p:nvPr>
        </p:nvSpPr>
        <p:spPr>
          <a:xfrm>
            <a:off x="54544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mn-lt"/>
                <a:ea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4" name="Text 8">
            <a:extLst>
              <a:ext uri="{FF2B5EF4-FFF2-40B4-BE49-F238E27FC236}">
                <a16:creationId xmlns:a16="http://schemas.microsoft.com/office/drawing/2014/main" id="{1807B19D-82E9-8C41-12BB-1E3F06256D12}"/>
              </a:ext>
            </a:extLst>
          </p:cNvPr>
          <p:cNvSpPr>
            <a:spLocks noGrp="1"/>
          </p:cNvSpPr>
          <p:nvPr>
            <p:ph type="body" sz="quarter" idx="55" hasCustomPrompt="1"/>
          </p:nvPr>
        </p:nvSpPr>
        <p:spPr>
          <a:xfrm>
            <a:off x="54544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6" name="Title">
            <a:extLst>
              <a:ext uri="{FF2B5EF4-FFF2-40B4-BE49-F238E27FC236}">
                <a16:creationId xmlns:a16="http://schemas.microsoft.com/office/drawing/2014/main" id="{55CCE28E-2C92-B88D-D169-F6CBDB86221D}"/>
              </a:ext>
            </a:extLst>
          </p:cNvPr>
          <p:cNvSpPr>
            <a:spLocks noGrp="1"/>
          </p:cNvSpPr>
          <p:nvPr>
            <p:ph type="title" hasCustomPrompt="1"/>
          </p:nvPr>
        </p:nvSpPr>
        <p:spPr>
          <a:xfrm>
            <a:off x="515938" y="387047"/>
            <a:ext cx="7645295"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EADB654-9105-7721-52DB-C22B8527BF07}"/>
              </a:ext>
            </a:extLst>
          </p:cNvPr>
          <p:cNvSpPr>
            <a:spLocks noGrp="1"/>
          </p:cNvSpPr>
          <p:nvPr>
            <p:ph type="pic" sz="quarter" idx="38" hasCustomPrompt="1"/>
          </p:nvPr>
        </p:nvSpPr>
        <p:spPr>
          <a:xfrm>
            <a:off x="515938"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 name="Iphone Image">
            <a:extLst>
              <a:ext uri="{FF2B5EF4-FFF2-40B4-BE49-F238E27FC236}">
                <a16:creationId xmlns:a16="http://schemas.microsoft.com/office/drawing/2014/main" id="{66E4AFE9-90D1-8A10-9322-3E79BB6EBE4C}"/>
              </a:ext>
            </a:extLst>
          </p:cNvPr>
          <p:cNvSpPr>
            <a:spLocks noGrp="1"/>
          </p:cNvSpPr>
          <p:nvPr>
            <p:ph type="pic" sz="quarter" idx="56" hasCustomPrompt="1"/>
          </p:nvPr>
        </p:nvSpPr>
        <p:spPr>
          <a:xfrm>
            <a:off x="2155049"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389D7AB-2A3A-88CD-8B34-2667C6CC30E5}"/>
              </a:ext>
            </a:extLst>
          </p:cNvPr>
          <p:cNvSpPr>
            <a:spLocks noGrp="1"/>
          </p:cNvSpPr>
          <p:nvPr>
            <p:ph type="pic" sz="quarter" idx="57" hasCustomPrompt="1"/>
          </p:nvPr>
        </p:nvSpPr>
        <p:spPr>
          <a:xfrm>
            <a:off x="3794160"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971E3749-DB65-A877-390B-64F99F3E56EC}"/>
              </a:ext>
            </a:extLst>
          </p:cNvPr>
          <p:cNvSpPr>
            <a:spLocks noGrp="1"/>
          </p:cNvSpPr>
          <p:nvPr>
            <p:ph type="pic" sz="quarter" idx="58" hasCustomPrompt="1"/>
          </p:nvPr>
        </p:nvSpPr>
        <p:spPr>
          <a:xfrm>
            <a:off x="548677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Iphone Image">
            <a:extLst>
              <a:ext uri="{FF2B5EF4-FFF2-40B4-BE49-F238E27FC236}">
                <a16:creationId xmlns:a16="http://schemas.microsoft.com/office/drawing/2014/main" id="{8B667145-5B92-D03E-7D5B-EA02370B5285}"/>
              </a:ext>
            </a:extLst>
          </p:cNvPr>
          <p:cNvSpPr>
            <a:spLocks noGrp="1"/>
          </p:cNvSpPr>
          <p:nvPr>
            <p:ph type="pic" sz="quarter" idx="59" hasCustomPrompt="1"/>
          </p:nvPr>
        </p:nvSpPr>
        <p:spPr>
          <a:xfrm>
            <a:off x="5433271"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1" name="Iphone Image">
            <a:extLst>
              <a:ext uri="{FF2B5EF4-FFF2-40B4-BE49-F238E27FC236}">
                <a16:creationId xmlns:a16="http://schemas.microsoft.com/office/drawing/2014/main" id="{9ABE5C3A-9F1F-06E1-F582-E2B0E294E879}"/>
              </a:ext>
            </a:extLst>
          </p:cNvPr>
          <p:cNvSpPr>
            <a:spLocks noGrp="1"/>
          </p:cNvSpPr>
          <p:nvPr>
            <p:ph type="pic" sz="quarter" idx="60" hasCustomPrompt="1"/>
          </p:nvPr>
        </p:nvSpPr>
        <p:spPr>
          <a:xfrm>
            <a:off x="707238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Iphone Image">
            <a:extLst>
              <a:ext uri="{FF2B5EF4-FFF2-40B4-BE49-F238E27FC236}">
                <a16:creationId xmlns:a16="http://schemas.microsoft.com/office/drawing/2014/main" id="{1780D760-6F65-3A35-92F6-967B6AD42E6C}"/>
              </a:ext>
            </a:extLst>
          </p:cNvPr>
          <p:cNvSpPr>
            <a:spLocks noGrp="1"/>
          </p:cNvSpPr>
          <p:nvPr>
            <p:ph type="pic" sz="quarter" idx="61" hasCustomPrompt="1"/>
          </p:nvPr>
        </p:nvSpPr>
        <p:spPr>
          <a:xfrm>
            <a:off x="8711493"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5" name="Iphone Image">
            <a:extLst>
              <a:ext uri="{FF2B5EF4-FFF2-40B4-BE49-F238E27FC236}">
                <a16:creationId xmlns:a16="http://schemas.microsoft.com/office/drawing/2014/main" id="{7BF065DD-5304-C4D3-82FD-2D2A18EC9E74}"/>
              </a:ext>
            </a:extLst>
          </p:cNvPr>
          <p:cNvSpPr>
            <a:spLocks noGrp="1"/>
          </p:cNvSpPr>
          <p:nvPr>
            <p:ph type="pic" sz="quarter" idx="62" hasCustomPrompt="1"/>
          </p:nvPr>
        </p:nvSpPr>
        <p:spPr>
          <a:xfrm>
            <a:off x="1035060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Iphone Image">
            <a:extLst>
              <a:ext uri="{FF2B5EF4-FFF2-40B4-BE49-F238E27FC236}">
                <a16:creationId xmlns:a16="http://schemas.microsoft.com/office/drawing/2014/main" id="{BCC99232-8981-2BB0-840F-7CA4C7203F7E}"/>
              </a:ext>
            </a:extLst>
          </p:cNvPr>
          <p:cNvSpPr>
            <a:spLocks noGrp="1"/>
          </p:cNvSpPr>
          <p:nvPr>
            <p:ph type="pic" sz="quarter" idx="63" hasCustomPrompt="1"/>
          </p:nvPr>
        </p:nvSpPr>
        <p:spPr>
          <a:xfrm>
            <a:off x="515938"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9" name="Iphone Image">
            <a:extLst>
              <a:ext uri="{FF2B5EF4-FFF2-40B4-BE49-F238E27FC236}">
                <a16:creationId xmlns:a16="http://schemas.microsoft.com/office/drawing/2014/main" id="{7AAA52D2-CBB4-01E2-2ACB-8F9F4DC4EF13}"/>
              </a:ext>
            </a:extLst>
          </p:cNvPr>
          <p:cNvSpPr>
            <a:spLocks noGrp="1"/>
          </p:cNvSpPr>
          <p:nvPr>
            <p:ph type="pic" sz="quarter" idx="64" hasCustomPrompt="1"/>
          </p:nvPr>
        </p:nvSpPr>
        <p:spPr>
          <a:xfrm>
            <a:off x="2155049"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1" name="Iphone Image">
            <a:extLst>
              <a:ext uri="{FF2B5EF4-FFF2-40B4-BE49-F238E27FC236}">
                <a16:creationId xmlns:a16="http://schemas.microsoft.com/office/drawing/2014/main" id="{43D348CE-3301-AD5B-03ED-83E43E4FEF86}"/>
              </a:ext>
            </a:extLst>
          </p:cNvPr>
          <p:cNvSpPr>
            <a:spLocks noGrp="1"/>
          </p:cNvSpPr>
          <p:nvPr>
            <p:ph type="pic" sz="quarter" idx="65" hasCustomPrompt="1"/>
          </p:nvPr>
        </p:nvSpPr>
        <p:spPr>
          <a:xfrm>
            <a:off x="3794160"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3" name="Iphone Image">
            <a:extLst>
              <a:ext uri="{FF2B5EF4-FFF2-40B4-BE49-F238E27FC236}">
                <a16:creationId xmlns:a16="http://schemas.microsoft.com/office/drawing/2014/main" id="{383EF224-A525-2D9D-CB96-19CE87DF350C}"/>
              </a:ext>
            </a:extLst>
          </p:cNvPr>
          <p:cNvSpPr>
            <a:spLocks noGrp="1"/>
          </p:cNvSpPr>
          <p:nvPr>
            <p:ph type="pic" sz="quarter" idx="66" hasCustomPrompt="1"/>
          </p:nvPr>
        </p:nvSpPr>
        <p:spPr>
          <a:xfrm>
            <a:off x="5433271"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5" name="Iphone Image">
            <a:extLst>
              <a:ext uri="{FF2B5EF4-FFF2-40B4-BE49-F238E27FC236}">
                <a16:creationId xmlns:a16="http://schemas.microsoft.com/office/drawing/2014/main" id="{62BEBED0-D88E-E3B6-4554-D5C3A9B7F059}"/>
              </a:ext>
            </a:extLst>
          </p:cNvPr>
          <p:cNvSpPr>
            <a:spLocks noGrp="1"/>
          </p:cNvSpPr>
          <p:nvPr>
            <p:ph type="pic" sz="quarter" idx="67" hasCustomPrompt="1"/>
          </p:nvPr>
        </p:nvSpPr>
        <p:spPr>
          <a:xfrm>
            <a:off x="707238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7" name="Iphone Image">
            <a:extLst>
              <a:ext uri="{FF2B5EF4-FFF2-40B4-BE49-F238E27FC236}">
                <a16:creationId xmlns:a16="http://schemas.microsoft.com/office/drawing/2014/main" id="{0B803680-A684-BAB3-EDA8-41B6DF2D2568}"/>
              </a:ext>
            </a:extLst>
          </p:cNvPr>
          <p:cNvSpPr>
            <a:spLocks noGrp="1"/>
          </p:cNvSpPr>
          <p:nvPr>
            <p:ph type="pic" sz="quarter" idx="68" hasCustomPrompt="1"/>
          </p:nvPr>
        </p:nvSpPr>
        <p:spPr>
          <a:xfrm>
            <a:off x="8711493"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9" name="Iphone Image">
            <a:extLst>
              <a:ext uri="{FF2B5EF4-FFF2-40B4-BE49-F238E27FC236}">
                <a16:creationId xmlns:a16="http://schemas.microsoft.com/office/drawing/2014/main" id="{707376A2-5EAB-CE7C-FC2A-EE289590301A}"/>
              </a:ext>
            </a:extLst>
          </p:cNvPr>
          <p:cNvSpPr>
            <a:spLocks noGrp="1"/>
          </p:cNvSpPr>
          <p:nvPr>
            <p:ph type="pic" sz="quarter" idx="69" hasCustomPrompt="1"/>
          </p:nvPr>
        </p:nvSpPr>
        <p:spPr>
          <a:xfrm>
            <a:off x="1035060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5" name="Picture 4">
            <a:extLst>
              <a:ext uri="{FF2B5EF4-FFF2-40B4-BE49-F238E27FC236}">
                <a16:creationId xmlns:a16="http://schemas.microsoft.com/office/drawing/2014/main" id="{0C0DAF5E-2A5A-5E8C-45A7-3148E84FE4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353106497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Laptop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60227-6902-EB0B-7051-0E24AACAFECF}"/>
              </a:ext>
            </a:extLst>
          </p:cNvPr>
          <p:cNvPicPr>
            <a:picLocks noChangeAspect="1"/>
          </p:cNvPicPr>
          <p:nvPr/>
        </p:nvPicPr>
        <p:blipFill>
          <a:blip r:embed="rId2"/>
          <a:stretch>
            <a:fillRect/>
          </a:stretch>
        </p:blipFill>
        <p:spPr>
          <a:xfrm rot="10800000">
            <a:off x="0" y="0"/>
            <a:ext cx="12192000" cy="6315455"/>
          </a:xfrm>
          <a:prstGeom prst="rect">
            <a:avLst/>
          </a:prstGeom>
        </p:spPr>
      </p:pic>
      <p:pic>
        <p:nvPicPr>
          <p:cNvPr id="2" name="Picture 1">
            <a:extLst>
              <a:ext uri="{FF2B5EF4-FFF2-40B4-BE49-F238E27FC236}">
                <a16:creationId xmlns:a16="http://schemas.microsoft.com/office/drawing/2014/main" id="{BBEB5DD5-71A7-BC3B-2729-DFCF72F282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pic>
        <p:nvPicPr>
          <p:cNvPr id="9" name="Laptop">
            <a:extLst>
              <a:ext uri="{FF2B5EF4-FFF2-40B4-BE49-F238E27FC236}">
                <a16:creationId xmlns:a16="http://schemas.microsoft.com/office/drawing/2014/main" id="{34F95C90-C1C9-50F2-316D-3F2423674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580" y="1895474"/>
            <a:ext cx="7811733" cy="47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aptop image">
            <a:extLst>
              <a:ext uri="{FF2B5EF4-FFF2-40B4-BE49-F238E27FC236}">
                <a16:creationId xmlns:a16="http://schemas.microsoft.com/office/drawing/2014/main" id="{CF0838CB-1D12-934A-232E-3F95BA163196}"/>
              </a:ext>
            </a:extLst>
          </p:cNvPr>
          <p:cNvSpPr>
            <a:spLocks noGrp="1"/>
          </p:cNvSpPr>
          <p:nvPr>
            <p:ph type="pic" sz="quarter" idx="16" hasCustomPrompt="1"/>
          </p:nvPr>
        </p:nvSpPr>
        <p:spPr>
          <a:xfrm>
            <a:off x="7445221" y="2141385"/>
            <a:ext cx="5920451" cy="3738312"/>
          </a:xfrm>
          <a:prstGeom prst="rect">
            <a:avLst/>
          </a:prstGeom>
          <a:solidFill>
            <a:schemeClr val="bg1">
              <a:lumMod val="8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4" name="Text">
            <a:extLst>
              <a:ext uri="{FF2B5EF4-FFF2-40B4-BE49-F238E27FC236}">
                <a16:creationId xmlns:a16="http://schemas.microsoft.com/office/drawing/2014/main" id="{A20FC331-4BC4-4EC5-B8DC-D7B92F9563A6}"/>
              </a:ext>
            </a:extLst>
          </p:cNvPr>
          <p:cNvSpPr>
            <a:spLocks noGrp="1"/>
          </p:cNvSpPr>
          <p:nvPr>
            <p:ph type="body" sz="quarter" idx="23" hasCustomPrompt="1"/>
          </p:nvPr>
        </p:nvSpPr>
        <p:spPr>
          <a:xfrm>
            <a:off x="483595" y="1828680"/>
            <a:ext cx="5104800"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a:extLst>
              <a:ext uri="{FF2B5EF4-FFF2-40B4-BE49-F238E27FC236}">
                <a16:creationId xmlns:a16="http://schemas.microsoft.com/office/drawing/2014/main" id="{D56E1C33-2C27-656C-7C6B-71EAF010A4D2}"/>
              </a:ext>
            </a:extLst>
          </p:cNvPr>
          <p:cNvSpPr>
            <a:spLocks noGrp="1"/>
          </p:cNvSpPr>
          <p:nvPr>
            <p:ph type="title" hasCustomPrompt="1"/>
          </p:nvPr>
        </p:nvSpPr>
        <p:spPr>
          <a:xfrm>
            <a:off x="48359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131476786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Mobile Phone and tex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30F64-527A-48CB-90C3-6F67C5630A37}"/>
              </a:ext>
            </a:extLst>
          </p:cNvPr>
          <p:cNvPicPr>
            <a:picLocks noChangeAspect="1"/>
          </p:cNvPicPr>
          <p:nvPr/>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F2F7BC76-7A9D-F95D-E07A-CAA5C27C84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66" y="0"/>
            <a:ext cx="12158227" cy="6858000"/>
          </a:xfrm>
          <a:prstGeom prst="rect">
            <a:avLst/>
          </a:prstGeom>
        </p:spPr>
      </p:pic>
      <p:pic>
        <p:nvPicPr>
          <p:cNvPr id="6" name="Ipohone">
            <a:extLst>
              <a:ext uri="{FF2B5EF4-FFF2-40B4-BE49-F238E27FC236}">
                <a16:creationId xmlns:a16="http://schemas.microsoft.com/office/drawing/2014/main" id="{A56CEC69-4D97-C780-6114-6DC94605E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726" y="512762"/>
            <a:ext cx="2889806" cy="5832475"/>
          </a:xfrm>
          <a:prstGeom prst="rect">
            <a:avLst/>
          </a:prstGeom>
        </p:spPr>
      </p:pic>
      <p:sp>
        <p:nvSpPr>
          <p:cNvPr id="15" name="Iphone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8461629" y="645411"/>
            <a:ext cx="2592000" cy="5565600"/>
          </a:xfrm>
          <a:prstGeom prst="roundRect">
            <a:avLst>
              <a:gd name="adj" fmla="val 13330"/>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7" name="Text">
            <a:extLst>
              <a:ext uri="{FF2B5EF4-FFF2-40B4-BE49-F238E27FC236}">
                <a16:creationId xmlns:a16="http://schemas.microsoft.com/office/drawing/2014/main" id="{0C885111-38D7-8FE1-993E-234910F323AC}"/>
              </a:ext>
            </a:extLst>
          </p:cNvPr>
          <p:cNvSpPr>
            <a:spLocks noGrp="1"/>
          </p:cNvSpPr>
          <p:nvPr>
            <p:ph type="body" sz="quarter" idx="23" hasCustomPrompt="1"/>
          </p:nvPr>
        </p:nvSpPr>
        <p:spPr>
          <a:xfrm>
            <a:off x="544957" y="1777218"/>
            <a:ext cx="7645295"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itle">
            <a:extLst>
              <a:ext uri="{FF2B5EF4-FFF2-40B4-BE49-F238E27FC236}">
                <a16:creationId xmlns:a16="http://schemas.microsoft.com/office/drawing/2014/main" id="{65A80B26-F43D-A2B6-7F6C-A613BB172FF7}"/>
              </a:ext>
            </a:extLst>
          </p:cNvPr>
          <p:cNvSpPr>
            <a:spLocks noGrp="1"/>
          </p:cNvSpPr>
          <p:nvPr>
            <p:ph type="title" hasCustomPrompt="1"/>
          </p:nvPr>
        </p:nvSpPr>
        <p:spPr>
          <a:xfrm>
            <a:off x="544958" y="377320"/>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4420099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iPad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0E33-CE35-F792-7C99-6F48FC51117D}"/>
              </a:ext>
            </a:extLst>
          </p:cNvPr>
          <p:cNvPicPr>
            <a:picLocks noChangeAspect="1"/>
          </p:cNvPicPr>
          <p:nvPr/>
        </p:nvPicPr>
        <p:blipFill>
          <a:blip r:embed="rId2"/>
          <a:stretch>
            <a:fillRect/>
          </a:stretch>
        </p:blipFill>
        <p:spPr>
          <a:xfrm>
            <a:off x="0" y="542545"/>
            <a:ext cx="12192000" cy="6315455"/>
          </a:xfrm>
          <a:prstGeom prst="rect">
            <a:avLst/>
          </a:prstGeom>
        </p:spPr>
      </p:pic>
      <p:pic>
        <p:nvPicPr>
          <p:cNvPr id="3" name="Picture 2">
            <a:extLst>
              <a:ext uri="{FF2B5EF4-FFF2-40B4-BE49-F238E27FC236}">
                <a16:creationId xmlns:a16="http://schemas.microsoft.com/office/drawing/2014/main" id="{11DAC3DE-41BA-937F-4F06-7F32B08C02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09" y="520"/>
            <a:ext cx="12156381" cy="6856959"/>
          </a:xfrm>
          <a:prstGeom prst="rect">
            <a:avLst/>
          </a:prstGeom>
        </p:spPr>
      </p:pic>
      <p:pic>
        <p:nvPicPr>
          <p:cNvPr id="14" name="Ipad">
            <a:extLst>
              <a:ext uri="{FF2B5EF4-FFF2-40B4-BE49-F238E27FC236}">
                <a16:creationId xmlns:a16="http://schemas.microsoft.com/office/drawing/2014/main" id="{0A4649F1-BB58-C5E6-262C-5CCF044C087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096" t="6968" r="17401" b="7500"/>
          <a:stretch/>
        </p:blipFill>
        <p:spPr>
          <a:xfrm>
            <a:off x="7167491" y="456318"/>
            <a:ext cx="4509997" cy="5888917"/>
          </a:xfrm>
          <a:prstGeom prst="rect">
            <a:avLst/>
          </a:prstGeom>
        </p:spPr>
      </p:pic>
      <p:sp>
        <p:nvSpPr>
          <p:cNvPr id="15" name="Ipad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7322324" y="648256"/>
            <a:ext cx="4200330" cy="5565600"/>
          </a:xfrm>
          <a:prstGeom prst="roundRect">
            <a:avLst>
              <a:gd name="adj" fmla="val 2434"/>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6" name="Text">
            <a:extLst>
              <a:ext uri="{FF2B5EF4-FFF2-40B4-BE49-F238E27FC236}">
                <a16:creationId xmlns:a16="http://schemas.microsoft.com/office/drawing/2014/main" id="{78279716-352E-70A8-E702-10B115F31191}"/>
              </a:ext>
            </a:extLst>
          </p:cNvPr>
          <p:cNvSpPr>
            <a:spLocks noGrp="1"/>
          </p:cNvSpPr>
          <p:nvPr>
            <p:ph type="body" sz="quarter" idx="23" hasCustomPrompt="1"/>
          </p:nvPr>
        </p:nvSpPr>
        <p:spPr>
          <a:xfrm>
            <a:off x="561414" y="1773860"/>
            <a:ext cx="5804228"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itle">
            <a:extLst>
              <a:ext uri="{FF2B5EF4-FFF2-40B4-BE49-F238E27FC236}">
                <a16:creationId xmlns:a16="http://schemas.microsoft.com/office/drawing/2014/main" id="{B63C6B66-94D8-2D05-58EF-932F4FE7DCB7}"/>
              </a:ext>
            </a:extLst>
          </p:cNvPr>
          <p:cNvSpPr>
            <a:spLocks noGrp="1"/>
          </p:cNvSpPr>
          <p:nvPr>
            <p:ph type="title" hasCustomPrompt="1"/>
          </p:nvPr>
        </p:nvSpPr>
        <p:spPr>
          <a:xfrm>
            <a:off x="56141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38253325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Quote-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0164F-684E-5FA3-BA0A-8A4DA23580F0}"/>
              </a:ext>
            </a:extLst>
          </p:cNvPr>
          <p:cNvPicPr>
            <a:picLocks noChangeAspect="1"/>
          </p:cNvPicPr>
          <p:nvPr/>
        </p:nvPicPr>
        <p:blipFill>
          <a:blip r:embed="rId2"/>
          <a:stretch>
            <a:fillRect/>
          </a:stretch>
        </p:blipFill>
        <p:spPr>
          <a:xfrm rot="10800000">
            <a:off x="0" y="0"/>
            <a:ext cx="12192000" cy="2736376"/>
          </a:xfrm>
          <a:prstGeom prst="rect">
            <a:avLst/>
          </a:prstGeom>
        </p:spPr>
      </p:pic>
      <p:sp>
        <p:nvSpPr>
          <p:cNvPr id="9" name="Text Placeholder 7">
            <a:extLst>
              <a:ext uri="{FF2B5EF4-FFF2-40B4-BE49-F238E27FC236}">
                <a16:creationId xmlns:a16="http://schemas.microsoft.com/office/drawing/2014/main" id="{83BEB6C0-41C9-F964-4A84-F2ED1723AB1D}"/>
              </a:ext>
            </a:extLst>
          </p:cNvPr>
          <p:cNvSpPr>
            <a:spLocks noGrp="1"/>
          </p:cNvSpPr>
          <p:nvPr>
            <p:ph type="body" sz="quarter" idx="10" hasCustomPrompt="1"/>
          </p:nvPr>
        </p:nvSpPr>
        <p:spPr>
          <a:xfrm>
            <a:off x="974723" y="1988249"/>
            <a:ext cx="10241917" cy="2407285"/>
          </a:xfrm>
          <a:prstGeom prst="rect">
            <a:avLst/>
          </a:prstGeom>
        </p:spPr>
        <p:txBody>
          <a:bodyPr lIns="0" tIns="0" rIns="0" bIns="0" anchor="ctr"/>
          <a:lstStyle>
            <a:lvl1pPr marL="0" indent="0">
              <a:buNone/>
              <a:defRPr sz="4000"/>
            </a:lvl1pPr>
            <a:lvl2pPr marL="360000" indent="0">
              <a:buNone/>
              <a:defRPr/>
            </a:lvl2pPr>
            <a:lvl3pPr marL="722312" indent="0">
              <a:buNone/>
              <a:defRPr/>
            </a:lvl3pPr>
            <a:lvl4pPr marL="1071562" indent="0">
              <a:buNone/>
              <a:defRPr/>
            </a:lvl4pPr>
            <a:lvl5pPr marL="1431925" indent="0">
              <a:buNone/>
              <a:defRPr/>
            </a:lvl5pPr>
          </a:lstStyle>
          <a:p>
            <a:pPr lvl="0"/>
            <a:r>
              <a:rPr lang="en-US"/>
              <a:t>Quote goes here. It can extend to multiple lines.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pic>
        <p:nvPicPr>
          <p:cNvPr id="5" name="Quote Mark - start">
            <a:extLst>
              <a:ext uri="{FF2B5EF4-FFF2-40B4-BE49-F238E27FC236}">
                <a16:creationId xmlns:a16="http://schemas.microsoft.com/office/drawing/2014/main" id="{750B802F-F328-9FCD-3DDD-EC36C377E4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59" y="1079700"/>
            <a:ext cx="949699" cy="949696"/>
          </a:xfrm>
          <a:prstGeom prst="rect">
            <a:avLst/>
          </a:prstGeom>
        </p:spPr>
      </p:pic>
      <p:pic>
        <p:nvPicPr>
          <p:cNvPr id="6" name="Quote Mark - end">
            <a:extLst>
              <a:ext uri="{FF2B5EF4-FFF2-40B4-BE49-F238E27FC236}">
                <a16:creationId xmlns:a16="http://schemas.microsoft.com/office/drawing/2014/main" id="{546FEC33-ED0B-DEEA-C06D-216F1B2E724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266945" y="4354387"/>
            <a:ext cx="949696" cy="949699"/>
          </a:xfrm>
          <a:prstGeom prst="rect">
            <a:avLst/>
          </a:prstGeom>
        </p:spPr>
      </p:pic>
      <p:sp>
        <p:nvSpPr>
          <p:cNvPr id="10" name="Name">
            <a:extLst>
              <a:ext uri="{FF2B5EF4-FFF2-40B4-BE49-F238E27FC236}">
                <a16:creationId xmlns:a16="http://schemas.microsoft.com/office/drawing/2014/main" id="{06DE7610-37AC-FD48-E453-7793B75FE96C}"/>
              </a:ext>
            </a:extLst>
          </p:cNvPr>
          <p:cNvSpPr>
            <a:spLocks noGrp="1"/>
          </p:cNvSpPr>
          <p:nvPr>
            <p:ph type="body" sz="quarter" idx="11" hasCustomPrompt="1"/>
          </p:nvPr>
        </p:nvSpPr>
        <p:spPr>
          <a:xfrm>
            <a:off x="974724" y="4668838"/>
            <a:ext cx="5461000" cy="1309687"/>
          </a:xfrm>
          <a:prstGeom prst="rect">
            <a:avLst/>
          </a:prstGeom>
        </p:spPr>
        <p:txBody>
          <a:bodyPr lIns="0" tIns="0" rIns="0" bIns="0"/>
          <a:lstStyle>
            <a:lvl1pPr marL="0" indent="0">
              <a:buNone/>
              <a:defRPr sz="2000">
                <a:latin typeface="+mj-lt"/>
              </a:defRPr>
            </a:lvl1pPr>
          </a:lstStyle>
          <a:p>
            <a:pPr lvl="0"/>
            <a:r>
              <a:rPr lang="en-US"/>
              <a:t>Name</a:t>
            </a:r>
          </a:p>
          <a:p>
            <a:pPr lvl="0"/>
            <a:r>
              <a:rPr lang="en-US"/>
              <a:t>JOB TITLE</a:t>
            </a:r>
          </a:p>
        </p:txBody>
      </p:sp>
      <p:pic>
        <p:nvPicPr>
          <p:cNvPr id="3" name="Picture 2">
            <a:extLst>
              <a:ext uri="{FF2B5EF4-FFF2-40B4-BE49-F238E27FC236}">
                <a16:creationId xmlns:a16="http://schemas.microsoft.com/office/drawing/2014/main" id="{8DEC2D0B-EEA3-F961-3B29-96D46B1F46F7}"/>
              </a:ext>
            </a:extLst>
          </p:cNvPr>
          <p:cNvPicPr>
            <a:picLocks noChangeAspect="1"/>
          </p:cNvPicPr>
          <p:nvPr/>
        </p:nvPicPr>
        <p:blipFill>
          <a:blip r:embed="rId5"/>
          <a:stretch>
            <a:fillRect/>
          </a:stretch>
        </p:blipFill>
        <p:spPr>
          <a:xfrm>
            <a:off x="5763802" y="0"/>
            <a:ext cx="6428198" cy="2542439"/>
          </a:xfrm>
          <a:prstGeom prst="rect">
            <a:avLst/>
          </a:prstGeom>
        </p:spPr>
      </p:pic>
    </p:spTree>
    <p:extLst>
      <p:ext uri="{BB962C8B-B14F-4D97-AF65-F5344CB8AC3E}">
        <p14:creationId xmlns:p14="http://schemas.microsoft.com/office/powerpoint/2010/main" val="2218031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Image and quot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158E5-4E4F-3F8E-442F-1BDA7FA41B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3850000"/>
            <a:ext cx="6858976" cy="3018274"/>
          </a:xfrm>
          <a:prstGeom prst="rect">
            <a:avLst/>
          </a:prstGeom>
        </p:spPr>
      </p:pic>
      <p:sp>
        <p:nvSpPr>
          <p:cNvPr id="33" name="Rectangle: Rounded Corners 32">
            <a:extLst>
              <a:ext uri="{FF2B5EF4-FFF2-40B4-BE49-F238E27FC236}">
                <a16:creationId xmlns:a16="http://schemas.microsoft.com/office/drawing/2014/main" id="{65681A04-3E27-C462-6D8F-4ED43DB56C2E}"/>
              </a:ext>
            </a:extLst>
          </p:cNvPr>
          <p:cNvSpPr/>
          <p:nvPr/>
        </p:nvSpPr>
        <p:spPr>
          <a:xfrm>
            <a:off x="9190477" y="525294"/>
            <a:ext cx="2430032" cy="580741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Quote Mark - start">
            <a:extLst>
              <a:ext uri="{FF2B5EF4-FFF2-40B4-BE49-F238E27FC236}">
                <a16:creationId xmlns:a16="http://schemas.microsoft.com/office/drawing/2014/main" id="{A3AA150F-780D-FEE5-3D5C-1100550770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 name="Quote Mark - end">
            <a:extLst>
              <a:ext uri="{FF2B5EF4-FFF2-40B4-BE49-F238E27FC236}">
                <a16:creationId xmlns:a16="http://schemas.microsoft.com/office/drawing/2014/main" id="{33239306-26A4-722B-994C-80B697D2B5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955133"/>
            <a:ext cx="462014" cy="462014"/>
          </a:xfrm>
          <a:prstGeom prst="rect">
            <a:avLst/>
          </a:prstGeom>
        </p:spPr>
      </p:pic>
      <p:sp>
        <p:nvSpPr>
          <p:cNvPr id="6" name="Name">
            <a:extLst>
              <a:ext uri="{FF2B5EF4-FFF2-40B4-BE49-F238E27FC236}">
                <a16:creationId xmlns:a16="http://schemas.microsoft.com/office/drawing/2014/main" id="{8992D734-F809-225A-9FAD-1456B8B947B1}"/>
              </a:ext>
            </a:extLst>
          </p:cNvPr>
          <p:cNvSpPr>
            <a:spLocks noGrp="1"/>
          </p:cNvSpPr>
          <p:nvPr>
            <p:ph type="body" sz="quarter" idx="11" hasCustomPrompt="1"/>
          </p:nvPr>
        </p:nvSpPr>
        <p:spPr>
          <a:xfrm>
            <a:off x="9580545" y="5634115"/>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7" name="Text">
            <a:extLst>
              <a:ext uri="{FF2B5EF4-FFF2-40B4-BE49-F238E27FC236}">
                <a16:creationId xmlns:a16="http://schemas.microsoft.com/office/drawing/2014/main" id="{3996440C-2202-5989-360D-B72AD9CACDE0}"/>
              </a:ext>
            </a:extLst>
          </p:cNvPr>
          <p:cNvSpPr>
            <a:spLocks noGrp="1"/>
          </p:cNvSpPr>
          <p:nvPr>
            <p:ph type="body" sz="quarter" idx="56" hasCustomPrompt="1"/>
          </p:nvPr>
        </p:nvSpPr>
        <p:spPr>
          <a:xfrm>
            <a:off x="9560521" y="1759571"/>
            <a:ext cx="1743019" cy="3657576"/>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
        <p:nvSpPr>
          <p:cNvPr id="8" name="Iphone Image">
            <a:extLst>
              <a:ext uri="{FF2B5EF4-FFF2-40B4-BE49-F238E27FC236}">
                <a16:creationId xmlns:a16="http://schemas.microsoft.com/office/drawing/2014/main" id="{64FB6B83-4594-4CED-B121-090BBDA5FF84}"/>
              </a:ext>
            </a:extLst>
          </p:cNvPr>
          <p:cNvSpPr>
            <a:spLocks noGrp="1"/>
          </p:cNvSpPr>
          <p:nvPr>
            <p:ph type="pic" sz="quarter" idx="28" hasCustomPrompt="1"/>
          </p:nvPr>
        </p:nvSpPr>
        <p:spPr>
          <a:xfrm>
            <a:off x="515938" y="525294"/>
            <a:ext cx="8231020" cy="5807412"/>
          </a:xfrm>
          <a:prstGeom prst="roundRect">
            <a:avLst>
              <a:gd name="adj" fmla="val 492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8468898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multiple images">
    <p:bg>
      <p:bgPr>
        <a:solidFill>
          <a:schemeClr val="bg1"/>
        </a:solidFill>
        <a:effectLst/>
      </p:bgPr>
    </p:bg>
    <p:spTree>
      <p:nvGrpSpPr>
        <p:cNvPr id="1" name=""/>
        <p:cNvGrpSpPr/>
        <p:nvPr/>
      </p:nvGrpSpPr>
      <p:grpSpPr>
        <a:xfrm>
          <a:off x="0" y="0"/>
          <a:ext cx="0" cy="0"/>
          <a:chOff x="0" y="0"/>
          <a:chExt cx="0" cy="0"/>
        </a:xfrm>
      </p:grpSpPr>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946388" cy="4556097"/>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94638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Rectangle: Rounded Corners 2">
            <a:extLst>
              <a:ext uri="{FF2B5EF4-FFF2-40B4-BE49-F238E27FC236}">
                <a16:creationId xmlns:a16="http://schemas.microsoft.com/office/drawing/2014/main" id="{4C49BC51-9016-32F9-3F18-F6AFE2554C12}"/>
              </a:ext>
            </a:extLst>
          </p:cNvPr>
          <p:cNvSpPr/>
          <p:nvPr userDrawn="1"/>
        </p:nvSpPr>
        <p:spPr>
          <a:xfrm>
            <a:off x="8025317" y="535022"/>
            <a:ext cx="3631263"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phone Image">
            <a:extLst>
              <a:ext uri="{FF2B5EF4-FFF2-40B4-BE49-F238E27FC236}">
                <a16:creationId xmlns:a16="http://schemas.microsoft.com/office/drawing/2014/main" id="{88159984-83FF-9CD2-7119-41AA954C0FCF}"/>
              </a:ext>
            </a:extLst>
          </p:cNvPr>
          <p:cNvSpPr>
            <a:spLocks noGrp="1"/>
          </p:cNvSpPr>
          <p:nvPr>
            <p:ph type="pic" sz="quarter" idx="21" hasCustomPrompt="1"/>
          </p:nvPr>
        </p:nvSpPr>
        <p:spPr>
          <a:xfrm>
            <a:off x="8433881" y="872121"/>
            <a:ext cx="2821021"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F6C7D25D-FFE0-8829-8645-4E101FCCACB2}"/>
              </a:ext>
            </a:extLst>
          </p:cNvPr>
          <p:cNvSpPr>
            <a:spLocks noGrp="1"/>
          </p:cNvSpPr>
          <p:nvPr>
            <p:ph type="pic" sz="quarter" idx="22" hasCustomPrompt="1"/>
          </p:nvPr>
        </p:nvSpPr>
        <p:spPr>
          <a:xfrm>
            <a:off x="8433881" y="4029141"/>
            <a:ext cx="2821021" cy="1881012"/>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2" name="Picture 1">
            <a:extLst>
              <a:ext uri="{FF2B5EF4-FFF2-40B4-BE49-F238E27FC236}">
                <a16:creationId xmlns:a16="http://schemas.microsoft.com/office/drawing/2014/main" id="{39D55747-ACA2-0884-D1A1-84D3E8016E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4255359809"/>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C6C759-017E-36DE-B17D-B11D92241A1B}"/>
              </a:ext>
            </a:extLst>
          </p:cNvPr>
          <p:cNvSpPr>
            <a:spLocks noGrp="1"/>
          </p:cNvSpPr>
          <p:nvPr>
            <p:ph type="pic"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FULL PAGE </a:t>
            </a:r>
            <a:br>
              <a:rPr lang="en-AU"/>
            </a:br>
            <a:r>
              <a:rPr lang="en-AU"/>
              <a:t>IMAGE</a:t>
            </a:r>
          </a:p>
        </p:txBody>
      </p:sp>
    </p:spTree>
    <p:extLst>
      <p:ext uri="{BB962C8B-B14F-4D97-AF65-F5344CB8AC3E}">
        <p14:creationId xmlns:p14="http://schemas.microsoft.com/office/powerpoint/2010/main" val="22728889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Full 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1BBBF8E-E73C-34B7-E1F3-EE89B633B52E}"/>
              </a:ext>
            </a:extLst>
          </p:cNvPr>
          <p:cNvSpPr>
            <a:spLocks noGrp="1"/>
          </p:cNvSpPr>
          <p:nvPr>
            <p:ph type="media"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ADD </a:t>
            </a:r>
            <a:br>
              <a:rPr lang="en-AU"/>
            </a:br>
            <a:r>
              <a:rPr lang="en-AU"/>
              <a:t>VIDEO</a:t>
            </a:r>
          </a:p>
        </p:txBody>
      </p:sp>
    </p:spTree>
    <p:extLst>
      <p:ext uri="{BB962C8B-B14F-4D97-AF65-F5344CB8AC3E}">
        <p14:creationId xmlns:p14="http://schemas.microsoft.com/office/powerpoint/2010/main" val="37726510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Purple gradient top">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513E6-1FB6-C2AC-D498-DFA564848893}"/>
              </a:ext>
            </a:extLst>
          </p:cNvPr>
          <p:cNvPicPr>
            <a:picLocks noChangeAspect="1"/>
          </p:cNvPicPr>
          <p:nvPr/>
        </p:nvPicPr>
        <p:blipFill>
          <a:blip r:embed="rId2"/>
          <a:stretch>
            <a:fillRect/>
          </a:stretch>
        </p:blipFill>
        <p:spPr>
          <a:xfrm rot="10800000">
            <a:off x="0" y="0"/>
            <a:ext cx="12192000" cy="6315455"/>
          </a:xfrm>
          <a:prstGeom prst="rect">
            <a:avLst/>
          </a:prstGeom>
        </p:spPr>
      </p:pic>
    </p:spTree>
    <p:extLst>
      <p:ext uri="{BB962C8B-B14F-4D97-AF65-F5344CB8AC3E}">
        <p14:creationId xmlns:p14="http://schemas.microsoft.com/office/powerpoint/2010/main" val="26785310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Purple gradient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C9997-6F9E-FC0C-9677-E5527BC89EB9}"/>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3303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Blue gradient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822295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Blue gradient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65367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2600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White with Pa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052D5C8-5B09-3D9A-AC19-9C8E295CD19E}"/>
              </a:ext>
            </a:extLst>
          </p:cNvPr>
          <p:cNvSpPr>
            <a:spLocks noChangeAspect="1"/>
          </p:cNvSpPr>
          <p:nvPr/>
        </p:nvSpPr>
        <p:spPr>
          <a:xfrm>
            <a:off x="11440805" y="611787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fld id="{5F35ABA0-4F47-491F-9F60-95C86C574E21}" type="slidenum">
              <a:rPr lang="en-US" sz="1700" smtClean="0">
                <a:solidFill>
                  <a:schemeClr val="tx1"/>
                </a:solidFill>
                <a:latin typeface="+mj-lt"/>
              </a:rPr>
              <a:pPr algn="ctr"/>
              <a:t>‹#›</a:t>
            </a:fld>
            <a:endParaRPr lang="en-AU" sz="1700"/>
          </a:p>
        </p:txBody>
      </p:sp>
    </p:spTree>
    <p:extLst>
      <p:ext uri="{BB962C8B-B14F-4D97-AF65-F5344CB8AC3E}">
        <p14:creationId xmlns:p14="http://schemas.microsoft.com/office/powerpoint/2010/main" val="13347967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3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AB1BC-A5D3-ECB5-C000-A799CA1848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20"/>
            <a:ext cx="1219200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p:nvSpPr>
        <p:spPr>
          <a:xfrm>
            <a:off x="745849" y="833848"/>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1027583"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1105400"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p:nvSpPr>
        <p:spPr>
          <a:xfrm>
            <a:off x="453027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81201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88982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p:nvSpPr>
        <p:spPr>
          <a:xfrm>
            <a:off x="832369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60543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68324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45057259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2_4 images and text">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1F1168-009B-25C4-6C7D-3B8660C52F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90" y="520"/>
            <a:ext cx="1224659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p:nvSpPr>
        <p:spPr>
          <a:xfrm>
            <a:off x="476655"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794114"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794114"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Rectangle: Rounded Corners 4">
            <a:extLst>
              <a:ext uri="{FF2B5EF4-FFF2-40B4-BE49-F238E27FC236}">
                <a16:creationId xmlns:a16="http://schemas.microsoft.com/office/drawing/2014/main" id="{78E0FCBD-DF35-7BAB-DAA9-06AE1A1D3F73}"/>
              </a:ext>
            </a:extLst>
          </p:cNvPr>
          <p:cNvSpPr/>
          <p:nvPr/>
        </p:nvSpPr>
        <p:spPr>
          <a:xfrm>
            <a:off x="337549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1">
            <a:extLst>
              <a:ext uri="{FF2B5EF4-FFF2-40B4-BE49-F238E27FC236}">
                <a16:creationId xmlns:a16="http://schemas.microsoft.com/office/drawing/2014/main" id="{1AB82C11-FA60-DB2C-552F-7FE86D0B7275}"/>
              </a:ext>
            </a:extLst>
          </p:cNvPr>
          <p:cNvSpPr>
            <a:spLocks noGrp="1"/>
          </p:cNvSpPr>
          <p:nvPr>
            <p:ph type="body" sz="quarter" idx="28" hasCustomPrompt="1"/>
          </p:nvPr>
        </p:nvSpPr>
        <p:spPr>
          <a:xfrm>
            <a:off x="369295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7" name="Iphone Image">
            <a:extLst>
              <a:ext uri="{FF2B5EF4-FFF2-40B4-BE49-F238E27FC236}">
                <a16:creationId xmlns:a16="http://schemas.microsoft.com/office/drawing/2014/main" id="{6C6FFF96-66DA-583B-A1EA-A490EAB98AB6}"/>
              </a:ext>
            </a:extLst>
          </p:cNvPr>
          <p:cNvSpPr>
            <a:spLocks noGrp="1"/>
          </p:cNvSpPr>
          <p:nvPr>
            <p:ph type="pic" sz="quarter" idx="29" hasCustomPrompt="1"/>
          </p:nvPr>
        </p:nvSpPr>
        <p:spPr>
          <a:xfrm>
            <a:off x="369295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16851DD7-A810-DECF-0AC4-D58A2959BA72}"/>
              </a:ext>
            </a:extLst>
          </p:cNvPr>
          <p:cNvSpPr/>
          <p:nvPr/>
        </p:nvSpPr>
        <p:spPr>
          <a:xfrm>
            <a:off x="625488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1">
            <a:extLst>
              <a:ext uri="{FF2B5EF4-FFF2-40B4-BE49-F238E27FC236}">
                <a16:creationId xmlns:a16="http://schemas.microsoft.com/office/drawing/2014/main" id="{F14512A5-94F2-3597-5E3E-9668C04561F2}"/>
              </a:ext>
            </a:extLst>
          </p:cNvPr>
          <p:cNvSpPr>
            <a:spLocks noGrp="1"/>
          </p:cNvSpPr>
          <p:nvPr>
            <p:ph type="body" sz="quarter" idx="30" hasCustomPrompt="1"/>
          </p:nvPr>
        </p:nvSpPr>
        <p:spPr>
          <a:xfrm>
            <a:off x="657234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0" name="Iphone Image">
            <a:extLst>
              <a:ext uri="{FF2B5EF4-FFF2-40B4-BE49-F238E27FC236}">
                <a16:creationId xmlns:a16="http://schemas.microsoft.com/office/drawing/2014/main" id="{DE77CDFF-867A-60F4-7829-59FF4B80275F}"/>
              </a:ext>
            </a:extLst>
          </p:cNvPr>
          <p:cNvSpPr>
            <a:spLocks noGrp="1"/>
          </p:cNvSpPr>
          <p:nvPr>
            <p:ph type="pic" sz="quarter" idx="31" hasCustomPrompt="1"/>
          </p:nvPr>
        </p:nvSpPr>
        <p:spPr>
          <a:xfrm>
            <a:off x="657234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Rectangle: Rounded Corners 10">
            <a:extLst>
              <a:ext uri="{FF2B5EF4-FFF2-40B4-BE49-F238E27FC236}">
                <a16:creationId xmlns:a16="http://schemas.microsoft.com/office/drawing/2014/main" id="{5D00EC8B-C48B-45B6-6356-3F249A1ECB05}"/>
              </a:ext>
            </a:extLst>
          </p:cNvPr>
          <p:cNvSpPr/>
          <p:nvPr/>
        </p:nvSpPr>
        <p:spPr>
          <a:xfrm>
            <a:off x="9114822"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1">
            <a:extLst>
              <a:ext uri="{FF2B5EF4-FFF2-40B4-BE49-F238E27FC236}">
                <a16:creationId xmlns:a16="http://schemas.microsoft.com/office/drawing/2014/main" id="{E0A575D9-3D9B-C63D-263F-44493C77E021}"/>
              </a:ext>
            </a:extLst>
          </p:cNvPr>
          <p:cNvSpPr>
            <a:spLocks noGrp="1"/>
          </p:cNvSpPr>
          <p:nvPr>
            <p:ph type="body" sz="quarter" idx="32" hasCustomPrompt="1"/>
          </p:nvPr>
        </p:nvSpPr>
        <p:spPr>
          <a:xfrm>
            <a:off x="9432281"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3" name="Iphone Image">
            <a:extLst>
              <a:ext uri="{FF2B5EF4-FFF2-40B4-BE49-F238E27FC236}">
                <a16:creationId xmlns:a16="http://schemas.microsoft.com/office/drawing/2014/main" id="{0D4BA168-6A36-E855-9F8B-4147791CC11A}"/>
              </a:ext>
            </a:extLst>
          </p:cNvPr>
          <p:cNvSpPr>
            <a:spLocks noGrp="1"/>
          </p:cNvSpPr>
          <p:nvPr>
            <p:ph type="pic" sz="quarter" idx="33" hasCustomPrompt="1"/>
          </p:nvPr>
        </p:nvSpPr>
        <p:spPr>
          <a:xfrm>
            <a:off x="9432281"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33013749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DC66F-D3ED-B906-E703-3CB5B5B7FAD8}"/>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622616" cy="4556097"/>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622616"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Iphone Image">
            <a:extLst>
              <a:ext uri="{FF2B5EF4-FFF2-40B4-BE49-F238E27FC236}">
                <a16:creationId xmlns:a16="http://schemas.microsoft.com/office/drawing/2014/main" id="{D6B050CD-63FE-7913-1185-BE128F323D9C}"/>
              </a:ext>
            </a:extLst>
          </p:cNvPr>
          <p:cNvSpPr>
            <a:spLocks noGrp="1"/>
          </p:cNvSpPr>
          <p:nvPr>
            <p:ph type="pic" sz="quarter" idx="21" hasCustomPrompt="1"/>
          </p:nvPr>
        </p:nvSpPr>
        <p:spPr>
          <a:xfrm>
            <a:off x="7966953" y="583661"/>
            <a:ext cx="3589507" cy="3478162"/>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7" name="Iphone Image">
            <a:extLst>
              <a:ext uri="{FF2B5EF4-FFF2-40B4-BE49-F238E27FC236}">
                <a16:creationId xmlns:a16="http://schemas.microsoft.com/office/drawing/2014/main" id="{6BB8B8A2-59AB-889B-AB38-E043D7464C43}"/>
              </a:ext>
            </a:extLst>
          </p:cNvPr>
          <p:cNvSpPr>
            <a:spLocks noGrp="1"/>
          </p:cNvSpPr>
          <p:nvPr>
            <p:ph type="pic" sz="quarter" idx="22" hasCustomPrompt="1"/>
          </p:nvPr>
        </p:nvSpPr>
        <p:spPr>
          <a:xfrm>
            <a:off x="7966953" y="4299626"/>
            <a:ext cx="3589507" cy="1990035"/>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35616718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6 images and tex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D33DC-186A-E10B-2AAF-0351D3EC15E0}"/>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D0ACEF97-A9F8-EE77-55E1-36255EFEB7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4585710"/>
            <a:ext cx="5163740" cy="227229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49451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46436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445164"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425959" y="2440592"/>
            <a:ext cx="1368000" cy="3872657"/>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416482" y="2440593"/>
            <a:ext cx="1368000" cy="387265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38631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361876"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337434"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312992"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288550"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Text 5">
            <a:extLst>
              <a:ext uri="{FF2B5EF4-FFF2-40B4-BE49-F238E27FC236}">
                <a16:creationId xmlns:a16="http://schemas.microsoft.com/office/drawing/2014/main" id="{979C9ED1-F28D-503D-94B2-760A9A795DF1}"/>
              </a:ext>
            </a:extLst>
          </p:cNvPr>
          <p:cNvSpPr>
            <a:spLocks noGrp="1"/>
          </p:cNvSpPr>
          <p:nvPr>
            <p:ph type="body" sz="quarter" idx="48" hasCustomPrompt="1"/>
          </p:nvPr>
        </p:nvSpPr>
        <p:spPr>
          <a:xfrm>
            <a:off x="10387551" y="2440592"/>
            <a:ext cx="1368000" cy="3872655"/>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D7EDD6FC-2BC4-53E8-9097-FF7C2B949AA4}"/>
              </a:ext>
            </a:extLst>
          </p:cNvPr>
          <p:cNvSpPr>
            <a:spLocks noGrp="1"/>
          </p:cNvSpPr>
          <p:nvPr>
            <p:ph type="pic" sz="quarter" idx="50" hasCustomPrompt="1"/>
          </p:nvPr>
        </p:nvSpPr>
        <p:spPr>
          <a:xfrm>
            <a:off x="1026410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49750409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ackground V1">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D35AC2-7D8E-4D81-68B8-13CE368D8251}"/>
              </a:ext>
            </a:extLst>
          </p:cNvPr>
          <p:cNvPicPr>
            <a:picLocks noChangeAspect="1"/>
          </p:cNvPicPr>
          <p:nvPr/>
        </p:nvPicPr>
        <p:blipFill>
          <a:blip r:embed="rId2"/>
          <a:stretch>
            <a:fillRect/>
          </a:stretch>
        </p:blipFill>
        <p:spPr>
          <a:xfrm>
            <a:off x="0" y="1042416"/>
            <a:ext cx="12192000" cy="5815584"/>
          </a:xfrm>
          <a:prstGeom prst="rect">
            <a:avLst/>
          </a:prstGeom>
        </p:spPr>
      </p:pic>
      <p:pic>
        <p:nvPicPr>
          <p:cNvPr id="3" name="Picture 2">
            <a:extLst>
              <a:ext uri="{FF2B5EF4-FFF2-40B4-BE49-F238E27FC236}">
                <a16:creationId xmlns:a16="http://schemas.microsoft.com/office/drawing/2014/main" id="{823415CA-CCD2-F9C7-55B8-526E50D286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 y="790"/>
            <a:ext cx="12155425" cy="685641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96076"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87874"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Text1">
            <a:extLst>
              <a:ext uri="{FF2B5EF4-FFF2-40B4-BE49-F238E27FC236}">
                <a16:creationId xmlns:a16="http://schemas.microsoft.com/office/drawing/2014/main" id="{9D527488-BE1C-814E-25D9-DAEEB373D1B7}"/>
              </a:ext>
            </a:extLst>
          </p:cNvPr>
          <p:cNvSpPr>
            <a:spLocks noGrp="1"/>
          </p:cNvSpPr>
          <p:nvPr>
            <p:ph type="body" sz="quarter" idx="39" hasCustomPrompt="1"/>
          </p:nvPr>
        </p:nvSpPr>
        <p:spPr>
          <a:xfrm>
            <a:off x="3033438"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Iphone Image">
            <a:extLst>
              <a:ext uri="{FF2B5EF4-FFF2-40B4-BE49-F238E27FC236}">
                <a16:creationId xmlns:a16="http://schemas.microsoft.com/office/drawing/2014/main" id="{50BFB506-55E7-149B-C306-BCF68489A8FC}"/>
              </a:ext>
            </a:extLst>
          </p:cNvPr>
          <p:cNvSpPr>
            <a:spLocks noGrp="1"/>
          </p:cNvSpPr>
          <p:nvPr>
            <p:ph type="pic" sz="quarter" idx="40" hasCustomPrompt="1"/>
          </p:nvPr>
        </p:nvSpPr>
        <p:spPr>
          <a:xfrm>
            <a:off x="2925236"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Text1">
            <a:extLst>
              <a:ext uri="{FF2B5EF4-FFF2-40B4-BE49-F238E27FC236}">
                <a16:creationId xmlns:a16="http://schemas.microsoft.com/office/drawing/2014/main" id="{27FFCB4C-BFE8-850D-4046-4DFF948C45AE}"/>
              </a:ext>
            </a:extLst>
          </p:cNvPr>
          <p:cNvSpPr>
            <a:spLocks noGrp="1"/>
          </p:cNvSpPr>
          <p:nvPr>
            <p:ph type="body" sz="quarter" idx="41" hasCustomPrompt="1"/>
          </p:nvPr>
        </p:nvSpPr>
        <p:spPr>
          <a:xfrm>
            <a:off x="5270800"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Iphone Image">
            <a:extLst>
              <a:ext uri="{FF2B5EF4-FFF2-40B4-BE49-F238E27FC236}">
                <a16:creationId xmlns:a16="http://schemas.microsoft.com/office/drawing/2014/main" id="{2E7744A7-27C3-593E-3C7A-F363858E9E93}"/>
              </a:ext>
            </a:extLst>
          </p:cNvPr>
          <p:cNvSpPr>
            <a:spLocks noGrp="1"/>
          </p:cNvSpPr>
          <p:nvPr>
            <p:ph type="pic" sz="quarter" idx="42" hasCustomPrompt="1"/>
          </p:nvPr>
        </p:nvSpPr>
        <p:spPr>
          <a:xfrm>
            <a:off x="5162598"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Text1">
            <a:extLst>
              <a:ext uri="{FF2B5EF4-FFF2-40B4-BE49-F238E27FC236}">
                <a16:creationId xmlns:a16="http://schemas.microsoft.com/office/drawing/2014/main" id="{14809637-B103-DCB0-4099-E40AA6E1AC66}"/>
              </a:ext>
            </a:extLst>
          </p:cNvPr>
          <p:cNvSpPr>
            <a:spLocks noGrp="1"/>
          </p:cNvSpPr>
          <p:nvPr>
            <p:ph type="body" sz="quarter" idx="43" hasCustomPrompt="1"/>
          </p:nvPr>
        </p:nvSpPr>
        <p:spPr>
          <a:xfrm>
            <a:off x="7508162"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5" name="Iphone Image">
            <a:extLst>
              <a:ext uri="{FF2B5EF4-FFF2-40B4-BE49-F238E27FC236}">
                <a16:creationId xmlns:a16="http://schemas.microsoft.com/office/drawing/2014/main" id="{9B8541D9-B470-A00B-E2F3-0DCB5919DA16}"/>
              </a:ext>
            </a:extLst>
          </p:cNvPr>
          <p:cNvSpPr>
            <a:spLocks noGrp="1"/>
          </p:cNvSpPr>
          <p:nvPr>
            <p:ph type="pic" sz="quarter" idx="44" hasCustomPrompt="1"/>
          </p:nvPr>
        </p:nvSpPr>
        <p:spPr>
          <a:xfrm>
            <a:off x="7399960"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Text1">
            <a:extLst>
              <a:ext uri="{FF2B5EF4-FFF2-40B4-BE49-F238E27FC236}">
                <a16:creationId xmlns:a16="http://schemas.microsoft.com/office/drawing/2014/main" id="{1C576269-3936-C378-CDA5-5CC7B5E8BE64}"/>
              </a:ext>
            </a:extLst>
          </p:cNvPr>
          <p:cNvSpPr>
            <a:spLocks noGrp="1"/>
          </p:cNvSpPr>
          <p:nvPr>
            <p:ph type="body" sz="quarter" idx="45" hasCustomPrompt="1"/>
          </p:nvPr>
        </p:nvSpPr>
        <p:spPr>
          <a:xfrm>
            <a:off x="9764979"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Iphone Image">
            <a:extLst>
              <a:ext uri="{FF2B5EF4-FFF2-40B4-BE49-F238E27FC236}">
                <a16:creationId xmlns:a16="http://schemas.microsoft.com/office/drawing/2014/main" id="{AE32635E-30ED-FC3F-F6E8-8D0E4E97094B}"/>
              </a:ext>
            </a:extLst>
          </p:cNvPr>
          <p:cNvSpPr>
            <a:spLocks noGrp="1"/>
          </p:cNvSpPr>
          <p:nvPr>
            <p:ph type="pic" sz="quarter" idx="46" hasCustomPrompt="1"/>
          </p:nvPr>
        </p:nvSpPr>
        <p:spPr>
          <a:xfrm>
            <a:off x="9656777"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Rectangle 3">
            <a:extLst>
              <a:ext uri="{FF2B5EF4-FFF2-40B4-BE49-F238E27FC236}">
                <a16:creationId xmlns:a16="http://schemas.microsoft.com/office/drawing/2014/main" id="{5B9D4AE8-EBDC-4343-588B-9C0C7F1FB19F}"/>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032B851A-C514-3A2E-B6F0-EB9678F75F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2" y="4585710"/>
            <a:ext cx="5163740" cy="2272290"/>
          </a:xfrm>
          <a:prstGeom prst="rect">
            <a:avLst/>
          </a:prstGeom>
        </p:spPr>
      </p:pic>
    </p:spTree>
    <p:extLst>
      <p:ext uri="{BB962C8B-B14F-4D97-AF65-F5344CB8AC3E}">
        <p14:creationId xmlns:p14="http://schemas.microsoft.com/office/powerpoint/2010/main" val="27332205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Background 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p:nvPicPr>
        <p:blipFill>
          <a:blip r:embed="rId2"/>
          <a:stretch>
            <a:fillRect/>
          </a:stretch>
        </p:blipFill>
        <p:spPr>
          <a:xfrm>
            <a:off x="0" y="0"/>
            <a:ext cx="12192000" cy="4590789"/>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86" y="0"/>
            <a:ext cx="12158225" cy="6857999"/>
          </a:xfrm>
          <a:prstGeom prst="rect">
            <a:avLst/>
          </a:prstGeom>
        </p:spPr>
      </p:pic>
    </p:spTree>
    <p:extLst>
      <p:ext uri="{BB962C8B-B14F-4D97-AF65-F5344CB8AC3E}">
        <p14:creationId xmlns:p14="http://schemas.microsoft.com/office/powerpoint/2010/main" val="3484452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Background V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103F1-10F5-C849-3EC5-1619F28245DA}"/>
              </a:ext>
            </a:extLst>
          </p:cNvPr>
          <p:cNvPicPr>
            <a:picLocks noChangeAspect="1"/>
          </p:cNvPicPr>
          <p:nvPr/>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B08DC93E-1E85-5763-60FA-B665677DB1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21" y="1042"/>
            <a:ext cx="12156379" cy="6856958"/>
          </a:xfrm>
          <a:prstGeom prst="rect">
            <a:avLst/>
          </a:prstGeom>
        </p:spPr>
      </p:pic>
    </p:spTree>
    <p:extLst>
      <p:ext uri="{BB962C8B-B14F-4D97-AF65-F5344CB8AC3E}">
        <p14:creationId xmlns:p14="http://schemas.microsoft.com/office/powerpoint/2010/main" val="10525112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Background V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AF22D-2FE6-0F2C-EF3D-929E6472AE7F}"/>
              </a:ext>
            </a:extLst>
          </p:cNvPr>
          <p:cNvPicPr>
            <a:picLocks noChangeAspect="1"/>
          </p:cNvPicPr>
          <p:nvPr/>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8089F359-20C8-D843-8EE1-787D9E567A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33872867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Background V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EE784-564B-DB2B-2235-0360A8580B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20285" y="0"/>
            <a:ext cx="5271715" cy="2085654"/>
          </a:xfrm>
          <a:prstGeom prst="rect">
            <a:avLst/>
          </a:prstGeom>
        </p:spPr>
      </p:pic>
    </p:spTree>
    <p:extLst>
      <p:ext uri="{BB962C8B-B14F-4D97-AF65-F5344CB8AC3E}">
        <p14:creationId xmlns:p14="http://schemas.microsoft.com/office/powerpoint/2010/main" val="21094297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Background V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p:nvPicPr>
        <p:blipFill>
          <a:blip r:embed="rId2"/>
          <a:stretch>
            <a:fillRect/>
          </a:stretch>
        </p:blipFill>
        <p:spPr>
          <a:xfrm>
            <a:off x="0" y="-479684"/>
            <a:ext cx="12192000" cy="3072982"/>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27443" y="-442081"/>
            <a:ext cx="9664557" cy="7300079"/>
          </a:xfrm>
          <a:prstGeom prst="rect">
            <a:avLst/>
          </a:prstGeom>
        </p:spPr>
      </p:pic>
    </p:spTree>
    <p:extLst>
      <p:ext uri="{BB962C8B-B14F-4D97-AF65-F5344CB8AC3E}">
        <p14:creationId xmlns:p14="http://schemas.microsoft.com/office/powerpoint/2010/main" val="6764793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Backg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0"/>
            <a:ext cx="12192000" cy="4590789"/>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986" y="0"/>
            <a:ext cx="12158225" cy="6857999"/>
          </a:xfrm>
          <a:prstGeom prst="rect">
            <a:avLst/>
          </a:prstGeom>
        </p:spPr>
      </p:pic>
    </p:spTree>
    <p:extLst>
      <p:ext uri="{BB962C8B-B14F-4D97-AF65-F5344CB8AC3E}">
        <p14:creationId xmlns:p14="http://schemas.microsoft.com/office/powerpoint/2010/main" val="3998766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6" y="0"/>
            <a:ext cx="12158225" cy="6857999"/>
          </a:xfrm>
          <a:prstGeom prst="rect">
            <a:avLst/>
          </a:prstGeom>
        </p:spPr>
      </p:pic>
      <p:sp>
        <p:nvSpPr>
          <p:cNvPr id="3" name="Heading">
            <a:extLst>
              <a:ext uri="{FF2B5EF4-FFF2-40B4-BE49-F238E27FC236}">
                <a16:creationId xmlns:a16="http://schemas.microsoft.com/office/drawing/2014/main" id="{098E9447-3DAB-CF8E-43B7-A474A422F6DA}"/>
              </a:ext>
            </a:extLst>
          </p:cNvPr>
          <p:cNvSpPr txBox="1">
            <a:spLocks/>
          </p:cNvSpPr>
          <p:nvPr userDrawn="1"/>
        </p:nvSpPr>
        <p:spPr>
          <a:xfrm>
            <a:off x="1006660" y="2152417"/>
            <a:ext cx="9826848" cy="2008416"/>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500"/>
              <a:t>Dicker Data </a:t>
            </a:r>
            <a:br>
              <a:rPr lang="en-US" sz="6500"/>
            </a:br>
            <a:r>
              <a:rPr lang="en-US" sz="6500"/>
              <a:t>for Microsoft</a:t>
            </a:r>
            <a:endParaRPr lang="en-AU" sz="6500"/>
          </a:p>
        </p:txBody>
      </p:sp>
      <p:sp>
        <p:nvSpPr>
          <p:cNvPr id="4" name="TextBox 3">
            <a:hlinkClick r:id="rId3"/>
            <a:extLst>
              <a:ext uri="{FF2B5EF4-FFF2-40B4-BE49-F238E27FC236}">
                <a16:creationId xmlns:a16="http://schemas.microsoft.com/office/drawing/2014/main" id="{F7E74A5B-4B95-DB1D-DAF1-2F0515248E88}"/>
              </a:ext>
            </a:extLst>
          </p:cNvPr>
          <p:cNvSpPr txBox="1"/>
          <p:nvPr userDrawn="1"/>
        </p:nvSpPr>
        <p:spPr>
          <a:xfrm>
            <a:off x="1098688" y="577903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sp>
        <p:nvSpPr>
          <p:cNvPr id="5" name="Heading">
            <a:extLst>
              <a:ext uri="{FF2B5EF4-FFF2-40B4-BE49-F238E27FC236}">
                <a16:creationId xmlns:a16="http://schemas.microsoft.com/office/drawing/2014/main" id="{FEE1FF40-784B-4973-141E-6992675A7B2C}"/>
              </a:ext>
            </a:extLst>
          </p:cNvPr>
          <p:cNvSpPr txBox="1">
            <a:spLocks/>
          </p:cNvSpPr>
          <p:nvPr userDrawn="1"/>
        </p:nvSpPr>
        <p:spPr>
          <a:xfrm>
            <a:off x="1026116" y="3974878"/>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latin typeface="+mn-lt"/>
              </a:rPr>
              <a:t>Empowering Microsoft Partners with the people, practices, and programs to thrive in the era of AI.​</a:t>
            </a:r>
            <a:endParaRPr lang="en-AU" sz="1800">
              <a:latin typeface="+mn-lt"/>
            </a:endParaRPr>
          </a:p>
        </p:txBody>
      </p:sp>
      <p:pic>
        <p:nvPicPr>
          <p:cNvPr id="8" name="Graphic 7">
            <a:extLst>
              <a:ext uri="{FF2B5EF4-FFF2-40B4-BE49-F238E27FC236}">
                <a16:creationId xmlns:a16="http://schemas.microsoft.com/office/drawing/2014/main" id="{4D74EEE0-852A-ED58-974E-CC1C1A2D5B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1119735"/>
            <a:ext cx="5344218" cy="590159"/>
          </a:xfrm>
          <a:prstGeom prst="rect">
            <a:avLst/>
          </a:prstGeom>
        </p:spPr>
      </p:pic>
    </p:spTree>
    <p:extLst>
      <p:ext uri="{BB962C8B-B14F-4D97-AF65-F5344CB8AC3E}">
        <p14:creationId xmlns:p14="http://schemas.microsoft.com/office/powerpoint/2010/main" val="267477464"/>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Half Pg Tex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9C38B92B-7377-68D7-1E4A-3F3A298BCA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2857227957"/>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4 page + breakou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AC33C-9671-C4F1-9617-E32DEFA6FE79}"/>
              </a:ext>
            </a:extLst>
          </p:cNvPr>
          <p:cNvSpPr/>
          <p:nvPr userDrawn="1"/>
        </p:nvSpPr>
        <p:spPr>
          <a:xfrm>
            <a:off x="0" y="0"/>
            <a:ext cx="783458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F75C605E-8E6D-2E04-9533-ACC7084412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683338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6833381" cy="455949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72872"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82887" y="1068129"/>
            <a:ext cx="2362288"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82886" y="1941897"/>
            <a:ext cx="2362288" cy="4079524"/>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6249573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ext with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B8EC8D-0CFA-0357-70F4-C478D9E80C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32230" y="387047"/>
            <a:ext cx="680242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05837"/>
            <a:ext cx="4033284" cy="5817141"/>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 name="Text">
            <a:extLst>
              <a:ext uri="{FF2B5EF4-FFF2-40B4-BE49-F238E27FC236}">
                <a16:creationId xmlns:a16="http://schemas.microsoft.com/office/drawing/2014/main" id="{13C75949-E4E1-52F7-29C4-6130A23AB77B}"/>
              </a:ext>
            </a:extLst>
          </p:cNvPr>
          <p:cNvSpPr>
            <a:spLocks noGrp="1"/>
          </p:cNvSpPr>
          <p:nvPr>
            <p:ph type="body" sz="quarter" idx="23" hasCustomPrompt="1"/>
          </p:nvPr>
        </p:nvSpPr>
        <p:spPr>
          <a:xfrm>
            <a:off x="532231" y="1753760"/>
            <a:ext cx="6802424"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48543850"/>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 with break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F44868-07BC-343B-7EB8-66CD9E96C5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753261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7532612" cy="4634264"/>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14506"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24521" y="2809380"/>
            <a:ext cx="2339670"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24520" y="3658177"/>
            <a:ext cx="2362288" cy="2256240"/>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Iphone Image">
            <a:extLst>
              <a:ext uri="{FF2B5EF4-FFF2-40B4-BE49-F238E27FC236}">
                <a16:creationId xmlns:a16="http://schemas.microsoft.com/office/drawing/2014/main" id="{5D9A4562-0423-66FD-9521-1EB8057B7678}"/>
              </a:ext>
            </a:extLst>
          </p:cNvPr>
          <p:cNvSpPr>
            <a:spLocks noGrp="1"/>
          </p:cNvSpPr>
          <p:nvPr>
            <p:ph type="pic" sz="quarter" idx="29" hasCustomPrompt="1"/>
          </p:nvPr>
        </p:nvSpPr>
        <p:spPr>
          <a:xfrm>
            <a:off x="8801903" y="1024557"/>
            <a:ext cx="2362288" cy="1439693"/>
          </a:xfrm>
          <a:prstGeom prst="roundRect">
            <a:avLst>
              <a:gd name="adj" fmla="val 13018"/>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41586423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2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BA580-A856-A741-5C6D-8DA1A5AAF8A1}"/>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CF69BB0-9BC9-5284-9195-3C05AC33AD1D}"/>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C4649C95-FEAC-D051-3477-34A434A6C60B}"/>
              </a:ext>
            </a:extLst>
          </p:cNvPr>
          <p:cNvSpPr>
            <a:spLocks noGrp="1"/>
          </p:cNvSpPr>
          <p:nvPr>
            <p:ph type="body" sz="quarter" idx="18" hasCustomPrompt="1"/>
          </p:nvPr>
        </p:nvSpPr>
        <p:spPr>
          <a:xfrm>
            <a:off x="515939" y="1734304"/>
            <a:ext cx="5313032"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142C1BE5-6F2C-E406-5515-EECC6563AAEE}"/>
              </a:ext>
            </a:extLst>
          </p:cNvPr>
          <p:cNvSpPr>
            <a:spLocks noGrp="1"/>
          </p:cNvSpPr>
          <p:nvPr>
            <p:ph type="body" sz="quarter" idx="21" hasCustomPrompt="1"/>
          </p:nvPr>
        </p:nvSpPr>
        <p:spPr>
          <a:xfrm>
            <a:off x="6363031" y="1734304"/>
            <a:ext cx="53136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5DF8D091-C190-2306-569D-4DFC735248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213518367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D06-F846-0DE7-87C4-F300DB1397D9}"/>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27F5777-6EA4-0233-35FB-0D154C8D0467}"/>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46E4B628-E146-D5F8-8051-3B094F80621A}"/>
              </a:ext>
            </a:extLst>
          </p:cNvPr>
          <p:cNvSpPr>
            <a:spLocks noGrp="1"/>
          </p:cNvSpPr>
          <p:nvPr>
            <p:ph type="body" sz="quarter" idx="18" hasCustomPrompt="1"/>
          </p:nvPr>
        </p:nvSpPr>
        <p:spPr>
          <a:xfrm>
            <a:off x="515939" y="1734301"/>
            <a:ext cx="3328169"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a:extLst>
              <a:ext uri="{FF2B5EF4-FFF2-40B4-BE49-F238E27FC236}">
                <a16:creationId xmlns:a16="http://schemas.microsoft.com/office/drawing/2014/main" id="{32A00E19-5F7D-504D-8944-CD731E615561}"/>
              </a:ext>
            </a:extLst>
          </p:cNvPr>
          <p:cNvSpPr>
            <a:spLocks noGrp="1"/>
          </p:cNvSpPr>
          <p:nvPr>
            <p:ph type="body" sz="quarter" idx="21" hasCustomPrompt="1"/>
          </p:nvPr>
        </p:nvSpPr>
        <p:spPr>
          <a:xfrm>
            <a:off x="8340289" y="1734301"/>
            <a:ext cx="33300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a:extLst>
              <a:ext uri="{FF2B5EF4-FFF2-40B4-BE49-F238E27FC236}">
                <a16:creationId xmlns:a16="http://schemas.microsoft.com/office/drawing/2014/main" id="{CD0899CA-CE69-7341-D931-2E062D512B53}"/>
              </a:ext>
            </a:extLst>
          </p:cNvPr>
          <p:cNvSpPr>
            <a:spLocks noGrp="1"/>
          </p:cNvSpPr>
          <p:nvPr>
            <p:ph type="body" sz="quarter" idx="23" hasCustomPrompt="1"/>
          </p:nvPr>
        </p:nvSpPr>
        <p:spPr>
          <a:xfrm>
            <a:off x="4427198" y="1734301"/>
            <a:ext cx="33300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849CA42A-6DAD-6AAB-F40B-D879A3B6FF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3159563930"/>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ndor Listing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E311B-62A6-B283-F6DC-71114FE79809}"/>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3" name="Image">
            <a:extLst>
              <a:ext uri="{FF2B5EF4-FFF2-40B4-BE49-F238E27FC236}">
                <a16:creationId xmlns:a16="http://schemas.microsoft.com/office/drawing/2014/main" id="{B58270DD-5D15-A342-9C8E-E31CE7FE8FAB}"/>
              </a:ext>
            </a:extLst>
          </p:cNvPr>
          <p:cNvSpPr>
            <a:spLocks noGrp="1"/>
          </p:cNvSpPr>
          <p:nvPr>
            <p:ph type="pic" sz="quarter" idx="10" hasCustomPrompt="1"/>
          </p:nvPr>
        </p:nvSpPr>
        <p:spPr>
          <a:xfrm>
            <a:off x="515938" y="2016125"/>
            <a:ext cx="11160125" cy="4329113"/>
          </a:xfrm>
          <a:prstGeom prst="rect">
            <a:avLst/>
          </a:prstGeom>
          <a:noFill/>
        </p:spPr>
        <p:txBody>
          <a:bodyPr anchor="ctr"/>
          <a:lstStyle>
            <a:lvl1pPr marL="0" indent="0" algn="ctr">
              <a:buNone/>
              <a:defRPr>
                <a:latin typeface="+mj-lt"/>
              </a:defRPr>
            </a:lvl1pPr>
          </a:lstStyle>
          <a:p>
            <a:r>
              <a:rPr lang="en-AU"/>
              <a:t>CLICK TO INSERT VENDOR IMAGES</a:t>
            </a:r>
          </a:p>
        </p:txBody>
      </p:sp>
      <p:sp>
        <p:nvSpPr>
          <p:cNvPr id="5" name="Title">
            <a:extLst>
              <a:ext uri="{FF2B5EF4-FFF2-40B4-BE49-F238E27FC236}">
                <a16:creationId xmlns:a16="http://schemas.microsoft.com/office/drawing/2014/main" id="{17DF4CDD-1B02-D51B-153E-9AC1E05ACAAF}"/>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288291540"/>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ext + 2 icon with quot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C353E0-BA05-CD0C-0E3A-9359CDD4C8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9" y="1653149"/>
            <a:ext cx="7645294"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956712"/>
            <a:ext cx="546064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2182680"/>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2788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764529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46064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045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E1CFECC5-4F6A-4B93-F56A-D994BBD210D7}"/>
              </a:ext>
            </a:extLst>
          </p:cNvPr>
          <p:cNvSpPr/>
          <p:nvPr userDrawn="1"/>
        </p:nvSpPr>
        <p:spPr>
          <a:xfrm>
            <a:off x="9190477" y="600383"/>
            <a:ext cx="2430032" cy="542590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Quote Mark - start">
            <a:extLst>
              <a:ext uri="{FF2B5EF4-FFF2-40B4-BE49-F238E27FC236}">
                <a16:creationId xmlns:a16="http://schemas.microsoft.com/office/drawing/2014/main" id="{2F0A3548-F2D5-BD6F-3EE1-5B2845442B6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10" name="Quote Mark - end">
            <a:extLst>
              <a:ext uri="{FF2B5EF4-FFF2-40B4-BE49-F238E27FC236}">
                <a16:creationId xmlns:a16="http://schemas.microsoft.com/office/drawing/2014/main" id="{84373869-F112-0C6B-0640-549DFD1AEB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11" name="Name">
            <a:extLst>
              <a:ext uri="{FF2B5EF4-FFF2-40B4-BE49-F238E27FC236}">
                <a16:creationId xmlns:a16="http://schemas.microsoft.com/office/drawing/2014/main" id="{A6EEC29A-791E-2CEE-9208-F7A12E23BFDB}"/>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14" name="Text">
            <a:extLst>
              <a:ext uri="{FF2B5EF4-FFF2-40B4-BE49-F238E27FC236}">
                <a16:creationId xmlns:a16="http://schemas.microsoft.com/office/drawing/2014/main" id="{E33BEF50-C89C-0FD2-1B43-E1F8B3A1D30D}"/>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Tree>
    <p:extLst>
      <p:ext uri="{BB962C8B-B14F-4D97-AF65-F5344CB8AC3E}">
        <p14:creationId xmlns:p14="http://schemas.microsoft.com/office/powerpoint/2010/main" val="398915176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ext + 2 icon with images">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59F586-5C1A-1443-4892-C77B04132816}"/>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8" y="1391055"/>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694618"/>
            <a:ext cx="534837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846495" y="1099226"/>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192058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02353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34837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Iphone Image">
            <a:extLst>
              <a:ext uri="{FF2B5EF4-FFF2-40B4-BE49-F238E27FC236}">
                <a16:creationId xmlns:a16="http://schemas.microsoft.com/office/drawing/2014/main" id="{F1C7D3D7-8B59-6912-B520-9C15C7D1EE31}"/>
              </a:ext>
            </a:extLst>
          </p:cNvPr>
          <p:cNvSpPr>
            <a:spLocks noGrp="1"/>
          </p:cNvSpPr>
          <p:nvPr>
            <p:ph type="pic" sz="quarter" idx="30" hasCustomPrompt="1"/>
          </p:nvPr>
        </p:nvSpPr>
        <p:spPr>
          <a:xfrm>
            <a:off x="7846495" y="3822971"/>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727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94767195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ext + 3 icon with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D24BD-D7D7-28D7-1157-5A1DFE9212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267" y="0"/>
            <a:ext cx="12158225" cy="6857998"/>
          </a:xfrm>
          <a:prstGeom prst="rect">
            <a:avLst/>
          </a:prstGeom>
        </p:spPr>
      </p:pic>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088169" y="1652852"/>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84F13D31-21AD-1113-5E4A-36C96A1C88AB}"/>
              </a:ext>
            </a:extLst>
          </p:cNvPr>
          <p:cNvSpPr>
            <a:spLocks noGrp="1"/>
          </p:cNvSpPr>
          <p:nvPr>
            <p:ph type="body" sz="quarter" idx="27" hasCustomPrompt="1"/>
          </p:nvPr>
        </p:nvSpPr>
        <p:spPr>
          <a:xfrm>
            <a:off x="2088169" y="3355887"/>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25294"/>
            <a:ext cx="4033284" cy="5807412"/>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696221" y="1831772"/>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791218" y="19347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420C09F0-CCD0-0F3A-960E-DC3D197ECF41}"/>
              </a:ext>
            </a:extLst>
          </p:cNvPr>
          <p:cNvSpPr/>
          <p:nvPr userDrawn="1"/>
        </p:nvSpPr>
        <p:spPr>
          <a:xfrm>
            <a:off x="696221" y="359788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1A7CDFB5-0CAF-B380-C928-35A4143FB84D}"/>
              </a:ext>
            </a:extLst>
          </p:cNvPr>
          <p:cNvSpPr>
            <a:spLocks noGrp="1" noChangeAspect="1"/>
          </p:cNvSpPr>
          <p:nvPr>
            <p:ph type="pic" sz="quarter" idx="30" hasCustomPrompt="1"/>
          </p:nvPr>
        </p:nvSpPr>
        <p:spPr>
          <a:xfrm>
            <a:off x="791218" y="370083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Text">
            <a:extLst>
              <a:ext uri="{FF2B5EF4-FFF2-40B4-BE49-F238E27FC236}">
                <a16:creationId xmlns:a16="http://schemas.microsoft.com/office/drawing/2014/main" id="{3CEA8B38-65C8-8ED9-AD14-493D76E3D359}"/>
              </a:ext>
            </a:extLst>
          </p:cNvPr>
          <p:cNvSpPr>
            <a:spLocks noGrp="1"/>
          </p:cNvSpPr>
          <p:nvPr>
            <p:ph type="body" sz="quarter" idx="31" hasCustomPrompt="1"/>
          </p:nvPr>
        </p:nvSpPr>
        <p:spPr>
          <a:xfrm>
            <a:off x="2088169" y="5082005"/>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Rectangle: Rounded Corners 21">
            <a:extLst>
              <a:ext uri="{FF2B5EF4-FFF2-40B4-BE49-F238E27FC236}">
                <a16:creationId xmlns:a16="http://schemas.microsoft.com/office/drawing/2014/main" id="{9A44F4F9-54E8-8FD0-5351-8D234898E54B}"/>
              </a:ext>
            </a:extLst>
          </p:cNvPr>
          <p:cNvSpPr/>
          <p:nvPr userDrawn="1"/>
        </p:nvSpPr>
        <p:spPr>
          <a:xfrm>
            <a:off x="696221" y="532400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Icon1">
            <a:extLst>
              <a:ext uri="{FF2B5EF4-FFF2-40B4-BE49-F238E27FC236}">
                <a16:creationId xmlns:a16="http://schemas.microsoft.com/office/drawing/2014/main" id="{14FD5F57-9B69-1935-910B-855ED01912F6}"/>
              </a:ext>
            </a:extLst>
          </p:cNvPr>
          <p:cNvSpPr>
            <a:spLocks noGrp="1" noChangeAspect="1"/>
          </p:cNvSpPr>
          <p:nvPr>
            <p:ph type="pic" sz="quarter" idx="32" hasCustomPrompt="1"/>
          </p:nvPr>
        </p:nvSpPr>
        <p:spPr>
          <a:xfrm>
            <a:off x="791218" y="542694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73276952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solidFill>
        <a:effectLst/>
      </p:bgPr>
    </p:bg>
    <p:spTree>
      <p:nvGrpSpPr>
        <p:cNvPr id="1" name=""/>
        <p:cNvGrpSpPr/>
        <p:nvPr/>
      </p:nvGrpSpPr>
      <p:grpSpPr>
        <a:xfrm>
          <a:off x="0" y="0"/>
          <a:ext cx="0" cy="0"/>
          <a:chOff x="0" y="0"/>
          <a:chExt cx="0" cy="0"/>
        </a:xfrm>
      </p:grpSpPr>
      <p:sp>
        <p:nvSpPr>
          <p:cNvPr id="3" name="Heading">
            <a:extLst>
              <a:ext uri="{FF2B5EF4-FFF2-40B4-BE49-F238E27FC236}">
                <a16:creationId xmlns:a16="http://schemas.microsoft.com/office/drawing/2014/main" id="{098E9447-3DAB-CF8E-43B7-A474A422F6DA}"/>
              </a:ext>
            </a:extLst>
          </p:cNvPr>
          <p:cNvSpPr txBox="1">
            <a:spLocks/>
          </p:cNvSpPr>
          <p:nvPr userDrawn="1"/>
        </p:nvSpPr>
        <p:spPr>
          <a:xfrm>
            <a:off x="1006660" y="2152417"/>
            <a:ext cx="9826848" cy="2008416"/>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500"/>
              <a:t>Dicker Data </a:t>
            </a:r>
            <a:br>
              <a:rPr lang="en-US" sz="6500"/>
            </a:br>
            <a:r>
              <a:rPr lang="en-US" sz="6500"/>
              <a:t>for Microsoft</a:t>
            </a:r>
            <a:endParaRPr lang="en-AU" sz="6500"/>
          </a:p>
        </p:txBody>
      </p:sp>
      <p:sp>
        <p:nvSpPr>
          <p:cNvPr id="4" name="TextBox 3">
            <a:hlinkClick r:id="rId2"/>
            <a:extLst>
              <a:ext uri="{FF2B5EF4-FFF2-40B4-BE49-F238E27FC236}">
                <a16:creationId xmlns:a16="http://schemas.microsoft.com/office/drawing/2014/main" id="{F7E74A5B-4B95-DB1D-DAF1-2F0515248E88}"/>
              </a:ext>
            </a:extLst>
          </p:cNvPr>
          <p:cNvSpPr txBox="1"/>
          <p:nvPr userDrawn="1"/>
        </p:nvSpPr>
        <p:spPr>
          <a:xfrm>
            <a:off x="1098688" y="577903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sp>
        <p:nvSpPr>
          <p:cNvPr id="5" name="Heading">
            <a:extLst>
              <a:ext uri="{FF2B5EF4-FFF2-40B4-BE49-F238E27FC236}">
                <a16:creationId xmlns:a16="http://schemas.microsoft.com/office/drawing/2014/main" id="{FEE1FF40-784B-4973-141E-6992675A7B2C}"/>
              </a:ext>
            </a:extLst>
          </p:cNvPr>
          <p:cNvSpPr txBox="1">
            <a:spLocks/>
          </p:cNvSpPr>
          <p:nvPr userDrawn="1"/>
        </p:nvSpPr>
        <p:spPr>
          <a:xfrm>
            <a:off x="1026116" y="3974878"/>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latin typeface="+mn-lt"/>
              </a:rPr>
              <a:t>Empowering Microsoft Partners with the people, practices, and programs to thrive in the era of AI.​</a:t>
            </a:r>
            <a:endParaRPr lang="en-AU" sz="1800">
              <a:latin typeface="+mn-lt"/>
            </a:endParaRPr>
          </a:p>
        </p:txBody>
      </p:sp>
      <p:pic>
        <p:nvPicPr>
          <p:cNvPr id="8" name="Graphic 7">
            <a:extLst>
              <a:ext uri="{FF2B5EF4-FFF2-40B4-BE49-F238E27FC236}">
                <a16:creationId xmlns:a16="http://schemas.microsoft.com/office/drawing/2014/main" id="{4D74EEE0-852A-ED58-974E-CC1C1A2D5B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1975" y="1119735"/>
            <a:ext cx="5344218" cy="590159"/>
          </a:xfrm>
          <a:prstGeom prst="rect">
            <a:avLst/>
          </a:prstGeom>
        </p:spPr>
      </p:pic>
    </p:spTree>
    <p:extLst>
      <p:ext uri="{BB962C8B-B14F-4D97-AF65-F5344CB8AC3E}">
        <p14:creationId xmlns:p14="http://schemas.microsoft.com/office/powerpoint/2010/main" val="3129145244"/>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2 icons and tex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7C3AB-3BEA-2DD5-3693-C143E123D8B2}"/>
              </a:ext>
            </a:extLst>
          </p:cNvPr>
          <p:cNvPicPr>
            <a:picLocks noChangeAspect="1"/>
          </p:cNvPicPr>
          <p:nvPr userDrawn="1"/>
        </p:nvPicPr>
        <p:blipFill>
          <a:blip r:embed="rId2"/>
          <a:stretch>
            <a:fillRect/>
          </a:stretch>
        </p:blipFill>
        <p:spPr>
          <a:xfrm rot="10800000">
            <a:off x="0" y="0"/>
            <a:ext cx="12192000" cy="6315455"/>
          </a:xfrm>
          <a:prstGeom prst="rect">
            <a:avLst/>
          </a:prstGeom>
        </p:spPr>
      </p:pic>
      <p:sp>
        <p:nvSpPr>
          <p:cNvPr id="11" name="Title">
            <a:extLst>
              <a:ext uri="{FF2B5EF4-FFF2-40B4-BE49-F238E27FC236}">
                <a16:creationId xmlns:a16="http://schemas.microsoft.com/office/drawing/2014/main" id="{11717A17-EC1F-CDE3-84C5-E9B261D82914}"/>
              </a:ext>
            </a:extLst>
          </p:cNvPr>
          <p:cNvSpPr>
            <a:spLocks noGrp="1"/>
          </p:cNvSpPr>
          <p:nvPr>
            <p:ph type="title" hasCustomPrompt="1"/>
          </p:nvPr>
        </p:nvSpPr>
        <p:spPr>
          <a:xfrm>
            <a:off x="57114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Text">
            <a:extLst>
              <a:ext uri="{FF2B5EF4-FFF2-40B4-BE49-F238E27FC236}">
                <a16:creationId xmlns:a16="http://schemas.microsoft.com/office/drawing/2014/main" id="{54526299-D6F4-2DF3-F9F1-5C33D00874A6}"/>
              </a:ext>
            </a:extLst>
          </p:cNvPr>
          <p:cNvSpPr>
            <a:spLocks noGrp="1"/>
          </p:cNvSpPr>
          <p:nvPr>
            <p:ph type="body" sz="quarter" idx="23" hasCustomPrompt="1"/>
          </p:nvPr>
        </p:nvSpPr>
        <p:spPr>
          <a:xfrm>
            <a:off x="571140" y="3677363"/>
            <a:ext cx="4320000" cy="2052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a:extLst>
              <a:ext uri="{FF2B5EF4-FFF2-40B4-BE49-F238E27FC236}">
                <a16:creationId xmlns:a16="http://schemas.microsoft.com/office/drawing/2014/main" id="{D60BD768-66C8-3D16-7253-8F770E665301}"/>
              </a:ext>
            </a:extLst>
          </p:cNvPr>
          <p:cNvSpPr>
            <a:spLocks noGrp="1"/>
          </p:cNvSpPr>
          <p:nvPr>
            <p:ph type="body" sz="quarter" idx="25" hasCustomPrompt="1"/>
          </p:nvPr>
        </p:nvSpPr>
        <p:spPr>
          <a:xfrm>
            <a:off x="5500461" y="3677363"/>
            <a:ext cx="4320000" cy="2052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CF3C74B3-CF17-FDD5-87E3-8E36B2582BC0}"/>
              </a:ext>
            </a:extLst>
          </p:cNvPr>
          <p:cNvSpPr/>
          <p:nvPr userDrawn="1"/>
        </p:nvSpPr>
        <p:spPr>
          <a:xfrm>
            <a:off x="621845" y="246899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Icon1">
            <a:extLst>
              <a:ext uri="{FF2B5EF4-FFF2-40B4-BE49-F238E27FC236}">
                <a16:creationId xmlns:a16="http://schemas.microsoft.com/office/drawing/2014/main" id="{AE3388EF-6B1E-E33B-7DF9-6B2CB7F4A927}"/>
              </a:ext>
            </a:extLst>
          </p:cNvPr>
          <p:cNvSpPr>
            <a:spLocks noGrp="1" noChangeAspect="1"/>
          </p:cNvSpPr>
          <p:nvPr>
            <p:ph type="pic" sz="quarter" idx="10" hasCustomPrompt="1"/>
          </p:nvPr>
        </p:nvSpPr>
        <p:spPr>
          <a:xfrm>
            <a:off x="716842"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Rectangle: Rounded Corners 3">
            <a:extLst>
              <a:ext uri="{FF2B5EF4-FFF2-40B4-BE49-F238E27FC236}">
                <a16:creationId xmlns:a16="http://schemas.microsoft.com/office/drawing/2014/main" id="{D6C9BC55-7507-5851-CB55-1CA9D9EB7EB1}"/>
              </a:ext>
            </a:extLst>
          </p:cNvPr>
          <p:cNvSpPr/>
          <p:nvPr userDrawn="1"/>
        </p:nvSpPr>
        <p:spPr>
          <a:xfrm>
            <a:off x="5475949" y="246899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3ED81D97-3A45-7D40-97B0-676D36A73A09}"/>
              </a:ext>
            </a:extLst>
          </p:cNvPr>
          <p:cNvSpPr>
            <a:spLocks noGrp="1" noChangeAspect="1"/>
          </p:cNvSpPr>
          <p:nvPr>
            <p:ph type="pic" sz="quarter" idx="26" hasCustomPrompt="1"/>
          </p:nvPr>
        </p:nvSpPr>
        <p:spPr>
          <a:xfrm>
            <a:off x="5570946"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6" name="Picture 5">
            <a:extLst>
              <a:ext uri="{FF2B5EF4-FFF2-40B4-BE49-F238E27FC236}">
                <a16:creationId xmlns:a16="http://schemas.microsoft.com/office/drawing/2014/main" id="{009A40B8-F1E7-F8E3-3A96-667A8F2D1AE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7" y="0"/>
            <a:ext cx="12158225" cy="6857998"/>
          </a:xfrm>
          <a:prstGeom prst="rect">
            <a:avLst/>
          </a:prstGeom>
        </p:spPr>
      </p:pic>
    </p:spTree>
    <p:extLst>
      <p:ext uri="{BB962C8B-B14F-4D97-AF65-F5344CB8AC3E}">
        <p14:creationId xmlns:p14="http://schemas.microsoft.com/office/powerpoint/2010/main" val="4241327558"/>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cons and text V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F7694C-E7A7-635E-3E62-3D812BFBD337}"/>
              </a:ext>
            </a:extLst>
          </p:cNvPr>
          <p:cNvPicPr>
            <a:picLocks noChangeAspect="1"/>
          </p:cNvPicPr>
          <p:nvPr userDrawn="1"/>
        </p:nvPicPr>
        <p:blipFill>
          <a:blip r:embed="rId2"/>
          <a:stretch>
            <a:fillRect/>
          </a:stretch>
        </p:blipFill>
        <p:spPr>
          <a:xfrm>
            <a:off x="0" y="0"/>
            <a:ext cx="12192000" cy="3429000"/>
          </a:xfrm>
          <a:prstGeom prst="rect">
            <a:avLst/>
          </a:prstGeom>
        </p:spPr>
      </p:pic>
      <p:cxnSp>
        <p:nvCxnSpPr>
          <p:cNvPr id="5" name="Line">
            <a:extLst>
              <a:ext uri="{FF2B5EF4-FFF2-40B4-BE49-F238E27FC236}">
                <a16:creationId xmlns:a16="http://schemas.microsoft.com/office/drawing/2014/main" id="{32CF8609-881B-E84D-FC81-A934E59FF966}"/>
              </a:ext>
            </a:extLst>
          </p:cNvPr>
          <p:cNvCxnSpPr>
            <a:cxnSpLocks/>
          </p:cNvCxnSpPr>
          <p:nvPr/>
        </p:nvCxnSpPr>
        <p:spPr>
          <a:xfrm>
            <a:off x="0" y="3914305"/>
            <a:ext cx="9488444" cy="0"/>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D609D438-10D8-9E72-7740-70844D0A6F1E}"/>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DA9272B8-B5A5-BCC1-B3AB-C090500ABF43}"/>
              </a:ext>
            </a:extLst>
          </p:cNvPr>
          <p:cNvSpPr>
            <a:spLocks noGrp="1"/>
          </p:cNvSpPr>
          <p:nvPr>
            <p:ph type="body" sz="quarter" idx="24" hasCustomPrompt="1"/>
          </p:nvPr>
        </p:nvSpPr>
        <p:spPr>
          <a:xfrm>
            <a:off x="1878044" y="2261995"/>
            <a:ext cx="7610400" cy="1188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a:extLst>
              <a:ext uri="{FF2B5EF4-FFF2-40B4-BE49-F238E27FC236}">
                <a16:creationId xmlns:a16="http://schemas.microsoft.com/office/drawing/2014/main" id="{2CCDAC5F-A254-9A00-6329-7C6B3339D750}"/>
              </a:ext>
            </a:extLst>
          </p:cNvPr>
          <p:cNvSpPr>
            <a:spLocks noGrp="1"/>
          </p:cNvSpPr>
          <p:nvPr>
            <p:ph type="body" sz="quarter" idx="27" hasCustomPrompt="1"/>
          </p:nvPr>
        </p:nvSpPr>
        <p:spPr>
          <a:xfrm>
            <a:off x="1878044" y="4368790"/>
            <a:ext cx="7610400" cy="1188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Rounded Corners 2">
            <a:extLst>
              <a:ext uri="{FF2B5EF4-FFF2-40B4-BE49-F238E27FC236}">
                <a16:creationId xmlns:a16="http://schemas.microsoft.com/office/drawing/2014/main" id="{420B7AF9-DB56-FBD7-3E01-2C842A8FDAF4}"/>
              </a:ext>
            </a:extLst>
          </p:cNvPr>
          <p:cNvSpPr/>
          <p:nvPr userDrawn="1"/>
        </p:nvSpPr>
        <p:spPr>
          <a:xfrm>
            <a:off x="580870" y="238030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Icon1">
            <a:extLst>
              <a:ext uri="{FF2B5EF4-FFF2-40B4-BE49-F238E27FC236}">
                <a16:creationId xmlns:a16="http://schemas.microsoft.com/office/drawing/2014/main" id="{FF621E13-0D1E-5CD1-1E99-E466DB315A0F}"/>
              </a:ext>
            </a:extLst>
          </p:cNvPr>
          <p:cNvSpPr>
            <a:spLocks noGrp="1" noChangeAspect="1"/>
          </p:cNvSpPr>
          <p:nvPr>
            <p:ph type="pic" sz="quarter" idx="10" hasCustomPrompt="1"/>
          </p:nvPr>
        </p:nvSpPr>
        <p:spPr>
          <a:xfrm>
            <a:off x="675867" y="248324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28820B2F-B277-556F-2743-F970E3D12C10}"/>
              </a:ext>
            </a:extLst>
          </p:cNvPr>
          <p:cNvSpPr/>
          <p:nvPr userDrawn="1"/>
        </p:nvSpPr>
        <p:spPr>
          <a:xfrm>
            <a:off x="580870" y="4549572"/>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034FE8C9-C30A-888B-E4E1-59F8785CA330}"/>
              </a:ext>
            </a:extLst>
          </p:cNvPr>
          <p:cNvSpPr>
            <a:spLocks noGrp="1" noChangeAspect="1"/>
          </p:cNvSpPr>
          <p:nvPr>
            <p:ph type="pic" sz="quarter" idx="28" hasCustomPrompt="1"/>
          </p:nvPr>
        </p:nvSpPr>
        <p:spPr>
          <a:xfrm>
            <a:off x="675867" y="46525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2" name="Picture 1">
            <a:extLst>
              <a:ext uri="{FF2B5EF4-FFF2-40B4-BE49-F238E27FC236}">
                <a16:creationId xmlns:a16="http://schemas.microsoft.com/office/drawing/2014/main" id="{8F7AE194-7786-33DF-20CF-9A2739D6A07C}"/>
              </a:ext>
            </a:extLst>
          </p:cNvPr>
          <p:cNvPicPr>
            <a:picLocks noChangeAspect="1"/>
          </p:cNvPicPr>
          <p:nvPr userDrawn="1"/>
        </p:nvPicPr>
        <p:blipFill>
          <a:blip r:embed="rId3"/>
          <a:stretch>
            <a:fillRect/>
          </a:stretch>
        </p:blipFill>
        <p:spPr>
          <a:xfrm>
            <a:off x="496588" y="0"/>
            <a:ext cx="12155425" cy="6858000"/>
          </a:xfrm>
          <a:prstGeom prst="rect">
            <a:avLst/>
          </a:prstGeom>
        </p:spPr>
      </p:pic>
    </p:spTree>
    <p:extLst>
      <p:ext uri="{BB962C8B-B14F-4D97-AF65-F5344CB8AC3E}">
        <p14:creationId xmlns:p14="http://schemas.microsoft.com/office/powerpoint/2010/main" val="3294199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4 icons and Text">
    <p:bg>
      <p:bgPr>
        <a:solidFill>
          <a:schemeClr val="bg1"/>
        </a:soli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4F9346E-25B7-3442-1864-29EB1C88200D}"/>
              </a:ext>
            </a:extLst>
          </p:cNvPr>
          <p:cNvPicPr>
            <a:picLocks noChangeAspect="1"/>
          </p:cNvPicPr>
          <p:nvPr userDrawn="1"/>
        </p:nvPicPr>
        <p:blipFill>
          <a:blip r:embed="rId2"/>
          <a:stretch>
            <a:fillRect/>
          </a:stretch>
        </p:blipFill>
        <p:spPr>
          <a:xfrm>
            <a:off x="25907" y="0"/>
            <a:ext cx="12167617" cy="6858000"/>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7691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420821"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51581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79D4AA33-1BBE-A9CC-4D30-10FBC19B0A19}"/>
              </a:ext>
            </a:extLst>
          </p:cNvPr>
          <p:cNvSpPr/>
          <p:nvPr userDrawn="1"/>
        </p:nvSpPr>
        <p:spPr>
          <a:xfrm>
            <a:off x="3428296"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a:extLst>
              <a:ext uri="{FF2B5EF4-FFF2-40B4-BE49-F238E27FC236}">
                <a16:creationId xmlns:a16="http://schemas.microsoft.com/office/drawing/2014/main" id="{F5E748FA-F129-E220-4DBB-95D3D918B97B}"/>
              </a:ext>
            </a:extLst>
          </p:cNvPr>
          <p:cNvSpPr>
            <a:spLocks noGrp="1"/>
          </p:cNvSpPr>
          <p:nvPr>
            <p:ph type="body" sz="quarter" idx="31" hasCustomPrompt="1"/>
          </p:nvPr>
        </p:nvSpPr>
        <p:spPr>
          <a:xfrm>
            <a:off x="3694260"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25" name="Rectangle: Rounded Corners 24">
            <a:extLst>
              <a:ext uri="{FF2B5EF4-FFF2-40B4-BE49-F238E27FC236}">
                <a16:creationId xmlns:a16="http://schemas.microsoft.com/office/drawing/2014/main" id="{76EA1EC1-1467-8A51-5DED-D34C94F4F92C}"/>
              </a:ext>
            </a:extLst>
          </p:cNvPr>
          <p:cNvSpPr/>
          <p:nvPr userDrawn="1"/>
        </p:nvSpPr>
        <p:spPr>
          <a:xfrm>
            <a:off x="4238162"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Icon1">
            <a:extLst>
              <a:ext uri="{FF2B5EF4-FFF2-40B4-BE49-F238E27FC236}">
                <a16:creationId xmlns:a16="http://schemas.microsoft.com/office/drawing/2014/main" id="{8F74EDFF-69C2-7A96-B7F2-FCD341FFBA32}"/>
              </a:ext>
            </a:extLst>
          </p:cNvPr>
          <p:cNvSpPr>
            <a:spLocks noGrp="1" noChangeAspect="1"/>
          </p:cNvSpPr>
          <p:nvPr>
            <p:ph type="pic" sz="quarter" idx="32" hasCustomPrompt="1"/>
          </p:nvPr>
        </p:nvSpPr>
        <p:spPr>
          <a:xfrm>
            <a:off x="43331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65C9115C-CFBF-BE08-08E2-16A8C8B43DC6}"/>
              </a:ext>
            </a:extLst>
          </p:cNvPr>
          <p:cNvSpPr/>
          <p:nvPr userDrawn="1"/>
        </p:nvSpPr>
        <p:spPr>
          <a:xfrm>
            <a:off x="624563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
            <a:extLst>
              <a:ext uri="{FF2B5EF4-FFF2-40B4-BE49-F238E27FC236}">
                <a16:creationId xmlns:a16="http://schemas.microsoft.com/office/drawing/2014/main" id="{0CB4A73F-ADDC-D6DD-DE0C-AC271CE7F0ED}"/>
              </a:ext>
            </a:extLst>
          </p:cNvPr>
          <p:cNvSpPr>
            <a:spLocks noGrp="1"/>
          </p:cNvSpPr>
          <p:nvPr>
            <p:ph type="body" sz="quarter" idx="33" hasCustomPrompt="1"/>
          </p:nvPr>
        </p:nvSpPr>
        <p:spPr>
          <a:xfrm>
            <a:off x="651159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1" name="Rectangle: Rounded Corners 30">
            <a:extLst>
              <a:ext uri="{FF2B5EF4-FFF2-40B4-BE49-F238E27FC236}">
                <a16:creationId xmlns:a16="http://schemas.microsoft.com/office/drawing/2014/main" id="{F6FC0E7F-03FF-E8EE-27AF-AFF56A16CE2B}"/>
              </a:ext>
            </a:extLst>
          </p:cNvPr>
          <p:cNvSpPr/>
          <p:nvPr userDrawn="1"/>
        </p:nvSpPr>
        <p:spPr>
          <a:xfrm>
            <a:off x="7055501"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95631A3C-5315-86C7-9148-282D0398B89E}"/>
              </a:ext>
            </a:extLst>
          </p:cNvPr>
          <p:cNvSpPr>
            <a:spLocks noGrp="1" noChangeAspect="1"/>
          </p:cNvSpPr>
          <p:nvPr>
            <p:ph type="pic" sz="quarter" idx="34" hasCustomPrompt="1"/>
          </p:nvPr>
        </p:nvSpPr>
        <p:spPr>
          <a:xfrm>
            <a:off x="715049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7" name="Rectangle: Rounded Corners 36">
            <a:extLst>
              <a:ext uri="{FF2B5EF4-FFF2-40B4-BE49-F238E27FC236}">
                <a16:creationId xmlns:a16="http://schemas.microsoft.com/office/drawing/2014/main" id="{02C3EC5E-51B8-BEDA-D955-0618E0694A28}"/>
              </a:ext>
            </a:extLst>
          </p:cNvPr>
          <p:cNvSpPr/>
          <p:nvPr userDrawn="1"/>
        </p:nvSpPr>
        <p:spPr>
          <a:xfrm>
            <a:off x="9079451"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a:extLst>
              <a:ext uri="{FF2B5EF4-FFF2-40B4-BE49-F238E27FC236}">
                <a16:creationId xmlns:a16="http://schemas.microsoft.com/office/drawing/2014/main" id="{2004DB77-B247-8E20-FF89-825DC6EEB450}"/>
              </a:ext>
            </a:extLst>
          </p:cNvPr>
          <p:cNvSpPr>
            <a:spLocks noGrp="1"/>
          </p:cNvSpPr>
          <p:nvPr>
            <p:ph type="body" sz="quarter" idx="35" hasCustomPrompt="1"/>
          </p:nvPr>
        </p:nvSpPr>
        <p:spPr>
          <a:xfrm>
            <a:off x="9345415"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9" name="Rectangle: Rounded Corners 38">
            <a:extLst>
              <a:ext uri="{FF2B5EF4-FFF2-40B4-BE49-F238E27FC236}">
                <a16:creationId xmlns:a16="http://schemas.microsoft.com/office/drawing/2014/main" id="{C941BB79-3CC2-7E89-2596-A5667B2EE9F8}"/>
              </a:ext>
            </a:extLst>
          </p:cNvPr>
          <p:cNvSpPr/>
          <p:nvPr userDrawn="1"/>
        </p:nvSpPr>
        <p:spPr>
          <a:xfrm>
            <a:off x="988931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Icon1">
            <a:extLst>
              <a:ext uri="{FF2B5EF4-FFF2-40B4-BE49-F238E27FC236}">
                <a16:creationId xmlns:a16="http://schemas.microsoft.com/office/drawing/2014/main" id="{610A4781-7EAF-83CA-A891-A1D38798FCD6}"/>
              </a:ext>
            </a:extLst>
          </p:cNvPr>
          <p:cNvSpPr>
            <a:spLocks noGrp="1" noChangeAspect="1"/>
          </p:cNvSpPr>
          <p:nvPr>
            <p:ph type="pic" sz="quarter" idx="36" hasCustomPrompt="1"/>
          </p:nvPr>
        </p:nvSpPr>
        <p:spPr>
          <a:xfrm>
            <a:off x="998431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67000977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5 icons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DB35B-6D86-5793-1F1E-72C7BC4961BD}"/>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402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206636"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3016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551BF502-E1EB-2B56-29F3-6EAD1CE4BBD1}"/>
              </a:ext>
            </a:extLst>
          </p:cNvPr>
          <p:cNvSpPr/>
          <p:nvPr userDrawn="1"/>
        </p:nvSpPr>
        <p:spPr>
          <a:xfrm>
            <a:off x="2858529"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
            <a:extLst>
              <a:ext uri="{FF2B5EF4-FFF2-40B4-BE49-F238E27FC236}">
                <a16:creationId xmlns:a16="http://schemas.microsoft.com/office/drawing/2014/main" id="{7E307DDA-4AFA-837B-10A8-AE17E531C65F}"/>
              </a:ext>
            </a:extLst>
          </p:cNvPr>
          <p:cNvSpPr>
            <a:spLocks noGrp="1"/>
          </p:cNvSpPr>
          <p:nvPr>
            <p:ph type="body" sz="quarter" idx="31" hasCustomPrompt="1"/>
          </p:nvPr>
        </p:nvSpPr>
        <p:spPr>
          <a:xfrm>
            <a:off x="3087831"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3" name="Rectangle: Rounded Corners 32">
            <a:extLst>
              <a:ext uri="{FF2B5EF4-FFF2-40B4-BE49-F238E27FC236}">
                <a16:creationId xmlns:a16="http://schemas.microsoft.com/office/drawing/2014/main" id="{0EA89FAC-C97F-2113-4C70-E7CD7ABD33AD}"/>
              </a:ext>
            </a:extLst>
          </p:cNvPr>
          <p:cNvSpPr/>
          <p:nvPr userDrawn="1"/>
        </p:nvSpPr>
        <p:spPr>
          <a:xfrm>
            <a:off x="3454208"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Icon1">
            <a:extLst>
              <a:ext uri="{FF2B5EF4-FFF2-40B4-BE49-F238E27FC236}">
                <a16:creationId xmlns:a16="http://schemas.microsoft.com/office/drawing/2014/main" id="{DEDE8FB5-FD69-8AAF-77EF-3E2E2CF57F67}"/>
              </a:ext>
            </a:extLst>
          </p:cNvPr>
          <p:cNvSpPr>
            <a:spLocks noGrp="1" noChangeAspect="1"/>
          </p:cNvSpPr>
          <p:nvPr>
            <p:ph type="pic" sz="quarter" idx="32" hasCustomPrompt="1"/>
          </p:nvPr>
        </p:nvSpPr>
        <p:spPr>
          <a:xfrm>
            <a:off x="3549205"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5" name="Rectangle: Rounded Corners 34">
            <a:extLst>
              <a:ext uri="{FF2B5EF4-FFF2-40B4-BE49-F238E27FC236}">
                <a16:creationId xmlns:a16="http://schemas.microsoft.com/office/drawing/2014/main" id="{12FA01F8-5F44-9798-C250-56BD32355AF2}"/>
              </a:ext>
            </a:extLst>
          </p:cNvPr>
          <p:cNvSpPr/>
          <p:nvPr userDrawn="1"/>
        </p:nvSpPr>
        <p:spPr>
          <a:xfrm>
            <a:off x="50866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
            <a:extLst>
              <a:ext uri="{FF2B5EF4-FFF2-40B4-BE49-F238E27FC236}">
                <a16:creationId xmlns:a16="http://schemas.microsoft.com/office/drawing/2014/main" id="{DA49F38B-2260-A3F9-C9F6-C533F754CE44}"/>
              </a:ext>
            </a:extLst>
          </p:cNvPr>
          <p:cNvSpPr>
            <a:spLocks noGrp="1"/>
          </p:cNvSpPr>
          <p:nvPr>
            <p:ph type="body" sz="quarter" idx="33" hasCustomPrompt="1"/>
          </p:nvPr>
        </p:nvSpPr>
        <p:spPr>
          <a:xfrm>
            <a:off x="53159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2" name="Rectangle: Rounded Corners 41">
            <a:extLst>
              <a:ext uri="{FF2B5EF4-FFF2-40B4-BE49-F238E27FC236}">
                <a16:creationId xmlns:a16="http://schemas.microsoft.com/office/drawing/2014/main" id="{92218166-431B-1F0E-9E76-444B5A305AE7}"/>
              </a:ext>
            </a:extLst>
          </p:cNvPr>
          <p:cNvSpPr/>
          <p:nvPr userDrawn="1"/>
        </p:nvSpPr>
        <p:spPr>
          <a:xfrm>
            <a:off x="5682336"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Icon1">
            <a:extLst>
              <a:ext uri="{FF2B5EF4-FFF2-40B4-BE49-F238E27FC236}">
                <a16:creationId xmlns:a16="http://schemas.microsoft.com/office/drawing/2014/main" id="{68F29241-8614-2DA0-DC2D-B57B47F913EC}"/>
              </a:ext>
            </a:extLst>
          </p:cNvPr>
          <p:cNvSpPr>
            <a:spLocks noGrp="1" noChangeAspect="1"/>
          </p:cNvSpPr>
          <p:nvPr>
            <p:ph type="pic" sz="quarter" idx="34" hasCustomPrompt="1"/>
          </p:nvPr>
        </p:nvSpPr>
        <p:spPr>
          <a:xfrm>
            <a:off x="57773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4" name="Rectangle: Rounded Corners 43">
            <a:extLst>
              <a:ext uri="{FF2B5EF4-FFF2-40B4-BE49-F238E27FC236}">
                <a16:creationId xmlns:a16="http://schemas.microsoft.com/office/drawing/2014/main" id="{8A6FE77F-56D1-1778-00AF-4EC5AA75E49E}"/>
              </a:ext>
            </a:extLst>
          </p:cNvPr>
          <p:cNvSpPr/>
          <p:nvPr userDrawn="1"/>
        </p:nvSpPr>
        <p:spPr>
          <a:xfrm>
            <a:off x="7365983"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Text">
            <a:extLst>
              <a:ext uri="{FF2B5EF4-FFF2-40B4-BE49-F238E27FC236}">
                <a16:creationId xmlns:a16="http://schemas.microsoft.com/office/drawing/2014/main" id="{8FC36E72-95B4-129D-344F-12586CA19FA4}"/>
              </a:ext>
            </a:extLst>
          </p:cNvPr>
          <p:cNvSpPr>
            <a:spLocks noGrp="1"/>
          </p:cNvSpPr>
          <p:nvPr>
            <p:ph type="body" sz="quarter" idx="35" hasCustomPrompt="1"/>
          </p:nvPr>
        </p:nvSpPr>
        <p:spPr>
          <a:xfrm>
            <a:off x="7595285"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6" name="Rectangle: Rounded Corners 45">
            <a:extLst>
              <a:ext uri="{FF2B5EF4-FFF2-40B4-BE49-F238E27FC236}">
                <a16:creationId xmlns:a16="http://schemas.microsoft.com/office/drawing/2014/main" id="{D9482339-659C-A3BF-3E85-7BAB5248B316}"/>
              </a:ext>
            </a:extLst>
          </p:cNvPr>
          <p:cNvSpPr/>
          <p:nvPr userDrawn="1"/>
        </p:nvSpPr>
        <p:spPr>
          <a:xfrm>
            <a:off x="7961662" y="2188356"/>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Icon1">
            <a:extLst>
              <a:ext uri="{FF2B5EF4-FFF2-40B4-BE49-F238E27FC236}">
                <a16:creationId xmlns:a16="http://schemas.microsoft.com/office/drawing/2014/main" id="{A227B5DA-CF17-3627-B2D3-B79763BE5FE7}"/>
              </a:ext>
            </a:extLst>
          </p:cNvPr>
          <p:cNvSpPr>
            <a:spLocks noGrp="1" noChangeAspect="1"/>
          </p:cNvSpPr>
          <p:nvPr>
            <p:ph type="pic" sz="quarter" idx="36" hasCustomPrompt="1"/>
          </p:nvPr>
        </p:nvSpPr>
        <p:spPr>
          <a:xfrm>
            <a:off x="80566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8" name="Rectangle: Rounded Corners 47">
            <a:extLst>
              <a:ext uri="{FF2B5EF4-FFF2-40B4-BE49-F238E27FC236}">
                <a16:creationId xmlns:a16="http://schemas.microsoft.com/office/drawing/2014/main" id="{FF8CEEF5-0F80-7DEB-A9A2-B7098A696615}"/>
              </a:ext>
            </a:extLst>
          </p:cNvPr>
          <p:cNvSpPr/>
          <p:nvPr userDrawn="1"/>
        </p:nvSpPr>
        <p:spPr>
          <a:xfrm>
            <a:off x="9672578"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
            <a:extLst>
              <a:ext uri="{FF2B5EF4-FFF2-40B4-BE49-F238E27FC236}">
                <a16:creationId xmlns:a16="http://schemas.microsoft.com/office/drawing/2014/main" id="{BDE68395-7428-0430-C690-6BAA75755607}"/>
              </a:ext>
            </a:extLst>
          </p:cNvPr>
          <p:cNvSpPr>
            <a:spLocks noGrp="1"/>
          </p:cNvSpPr>
          <p:nvPr>
            <p:ph type="body" sz="quarter" idx="37" hasCustomPrompt="1"/>
          </p:nvPr>
        </p:nvSpPr>
        <p:spPr>
          <a:xfrm>
            <a:off x="9901880"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50" name="Rectangle: Rounded Corners 49">
            <a:extLst>
              <a:ext uri="{FF2B5EF4-FFF2-40B4-BE49-F238E27FC236}">
                <a16:creationId xmlns:a16="http://schemas.microsoft.com/office/drawing/2014/main" id="{39DEC67C-3A1F-B8FD-0A6C-E29910C7AC5C}"/>
              </a:ext>
            </a:extLst>
          </p:cNvPr>
          <p:cNvSpPr/>
          <p:nvPr userDrawn="1"/>
        </p:nvSpPr>
        <p:spPr>
          <a:xfrm>
            <a:off x="1026825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Icon1">
            <a:extLst>
              <a:ext uri="{FF2B5EF4-FFF2-40B4-BE49-F238E27FC236}">
                <a16:creationId xmlns:a16="http://schemas.microsoft.com/office/drawing/2014/main" id="{D820856B-6903-2715-6F77-2E2518637AC5}"/>
              </a:ext>
            </a:extLst>
          </p:cNvPr>
          <p:cNvSpPr>
            <a:spLocks noGrp="1" noChangeAspect="1"/>
          </p:cNvSpPr>
          <p:nvPr>
            <p:ph type="pic" sz="quarter" idx="38" hasCustomPrompt="1"/>
          </p:nvPr>
        </p:nvSpPr>
        <p:spPr>
          <a:xfrm>
            <a:off x="1036325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84641317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4 icons and text-V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A392D-DD53-8C60-1E65-4AAE419D8441}"/>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7" name="Rectangle: Rounded Corners 6">
            <a:extLst>
              <a:ext uri="{FF2B5EF4-FFF2-40B4-BE49-F238E27FC236}">
                <a16:creationId xmlns:a16="http://schemas.microsoft.com/office/drawing/2014/main" id="{EE34FC8E-D153-620B-C881-F283466EBEA8}"/>
              </a:ext>
            </a:extLst>
          </p:cNvPr>
          <p:cNvSpPr/>
          <p:nvPr userDrawn="1"/>
        </p:nvSpPr>
        <p:spPr>
          <a:xfrm>
            <a:off x="515938"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a:extLst>
              <a:ext uri="{FF2B5EF4-FFF2-40B4-BE49-F238E27FC236}">
                <a16:creationId xmlns:a16="http://schemas.microsoft.com/office/drawing/2014/main" id="{3FAD04BD-B61D-2225-F3E0-1C02E1E56D75}"/>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943C342B-AE98-CE4F-D84D-61352932AE58}"/>
              </a:ext>
            </a:extLst>
          </p:cNvPr>
          <p:cNvSpPr>
            <a:spLocks noGrp="1"/>
          </p:cNvSpPr>
          <p:nvPr>
            <p:ph type="body" sz="quarter" idx="35" hasCustomPrompt="1"/>
          </p:nvPr>
        </p:nvSpPr>
        <p:spPr>
          <a:xfrm>
            <a:off x="2407229" y="2084122"/>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Rounded Corners 7">
            <a:extLst>
              <a:ext uri="{FF2B5EF4-FFF2-40B4-BE49-F238E27FC236}">
                <a16:creationId xmlns:a16="http://schemas.microsoft.com/office/drawing/2014/main" id="{4A3881EF-3AF3-6A83-1890-5D9FC7DD6844}"/>
              </a:ext>
            </a:extLst>
          </p:cNvPr>
          <p:cNvSpPr/>
          <p:nvPr userDrawn="1"/>
        </p:nvSpPr>
        <p:spPr>
          <a:xfrm>
            <a:off x="1031752" y="2291415"/>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con1">
            <a:extLst>
              <a:ext uri="{FF2B5EF4-FFF2-40B4-BE49-F238E27FC236}">
                <a16:creationId xmlns:a16="http://schemas.microsoft.com/office/drawing/2014/main" id="{9EB851F3-86C7-7E72-2CFE-62566C7C0305}"/>
              </a:ext>
            </a:extLst>
          </p:cNvPr>
          <p:cNvSpPr>
            <a:spLocks noGrp="1" noChangeAspect="1"/>
          </p:cNvSpPr>
          <p:nvPr>
            <p:ph type="pic" sz="quarter" idx="10" hasCustomPrompt="1"/>
          </p:nvPr>
        </p:nvSpPr>
        <p:spPr>
          <a:xfrm>
            <a:off x="1136477"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25C5E2ED-E59B-453F-7BC6-D66DCA49AC3E}"/>
              </a:ext>
            </a:extLst>
          </p:cNvPr>
          <p:cNvSpPr/>
          <p:nvPr userDrawn="1"/>
        </p:nvSpPr>
        <p:spPr>
          <a:xfrm>
            <a:off x="5878646"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a:extLst>
              <a:ext uri="{FF2B5EF4-FFF2-40B4-BE49-F238E27FC236}">
                <a16:creationId xmlns:a16="http://schemas.microsoft.com/office/drawing/2014/main" id="{E1BC2B53-80B1-4801-5FFD-006A3A80B2EC}"/>
              </a:ext>
            </a:extLst>
          </p:cNvPr>
          <p:cNvSpPr>
            <a:spLocks noGrp="1"/>
          </p:cNvSpPr>
          <p:nvPr>
            <p:ph type="body" sz="quarter" idx="36" hasCustomPrompt="1"/>
          </p:nvPr>
        </p:nvSpPr>
        <p:spPr>
          <a:xfrm>
            <a:off x="7769937" y="2084122"/>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Rectangle: Rounded Corners 15">
            <a:extLst>
              <a:ext uri="{FF2B5EF4-FFF2-40B4-BE49-F238E27FC236}">
                <a16:creationId xmlns:a16="http://schemas.microsoft.com/office/drawing/2014/main" id="{A8FB47C1-EB8B-61B8-1DC8-D9FB0187F40F}"/>
              </a:ext>
            </a:extLst>
          </p:cNvPr>
          <p:cNvSpPr/>
          <p:nvPr userDrawn="1"/>
        </p:nvSpPr>
        <p:spPr>
          <a:xfrm>
            <a:off x="6394460" y="229141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65C1D7D5-894D-3604-6430-BF14DD50A822}"/>
              </a:ext>
            </a:extLst>
          </p:cNvPr>
          <p:cNvSpPr>
            <a:spLocks noGrp="1" noChangeAspect="1"/>
          </p:cNvSpPr>
          <p:nvPr>
            <p:ph type="pic" sz="quarter" idx="37" hasCustomPrompt="1"/>
          </p:nvPr>
        </p:nvSpPr>
        <p:spPr>
          <a:xfrm>
            <a:off x="6499185"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Rectangle: Rounded Corners 17">
            <a:extLst>
              <a:ext uri="{FF2B5EF4-FFF2-40B4-BE49-F238E27FC236}">
                <a16:creationId xmlns:a16="http://schemas.microsoft.com/office/drawing/2014/main" id="{66C71B97-2321-42BC-7F32-CBD578CDCB9C}"/>
              </a:ext>
            </a:extLst>
          </p:cNvPr>
          <p:cNvSpPr/>
          <p:nvPr userDrawn="1"/>
        </p:nvSpPr>
        <p:spPr>
          <a:xfrm>
            <a:off x="515938"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a:extLst>
              <a:ext uri="{FF2B5EF4-FFF2-40B4-BE49-F238E27FC236}">
                <a16:creationId xmlns:a16="http://schemas.microsoft.com/office/drawing/2014/main" id="{EAEFE9B9-DF37-CCF6-3DEE-5F321C67BFE4}"/>
              </a:ext>
            </a:extLst>
          </p:cNvPr>
          <p:cNvSpPr>
            <a:spLocks noGrp="1"/>
          </p:cNvSpPr>
          <p:nvPr>
            <p:ph type="body" sz="quarter" idx="38" hasCustomPrompt="1"/>
          </p:nvPr>
        </p:nvSpPr>
        <p:spPr>
          <a:xfrm>
            <a:off x="2407229" y="4554949"/>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Rectangle: Rounded Corners 20">
            <a:extLst>
              <a:ext uri="{FF2B5EF4-FFF2-40B4-BE49-F238E27FC236}">
                <a16:creationId xmlns:a16="http://schemas.microsoft.com/office/drawing/2014/main" id="{557DB198-816E-65C7-9828-139C534A7ED9}"/>
              </a:ext>
            </a:extLst>
          </p:cNvPr>
          <p:cNvSpPr/>
          <p:nvPr userDrawn="1"/>
        </p:nvSpPr>
        <p:spPr>
          <a:xfrm>
            <a:off x="1031752" y="4762242"/>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Icon1">
            <a:extLst>
              <a:ext uri="{FF2B5EF4-FFF2-40B4-BE49-F238E27FC236}">
                <a16:creationId xmlns:a16="http://schemas.microsoft.com/office/drawing/2014/main" id="{8612C324-286D-278F-75EF-23EE73945E52}"/>
              </a:ext>
            </a:extLst>
          </p:cNvPr>
          <p:cNvSpPr>
            <a:spLocks noGrp="1" noChangeAspect="1"/>
          </p:cNvSpPr>
          <p:nvPr>
            <p:ph type="pic" sz="quarter" idx="39" hasCustomPrompt="1"/>
          </p:nvPr>
        </p:nvSpPr>
        <p:spPr>
          <a:xfrm>
            <a:off x="1136477"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975C5323-B4C8-C141-86EA-4000D9E0E3D6}"/>
              </a:ext>
            </a:extLst>
          </p:cNvPr>
          <p:cNvSpPr/>
          <p:nvPr userDrawn="1"/>
        </p:nvSpPr>
        <p:spPr>
          <a:xfrm>
            <a:off x="5878646"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a:extLst>
              <a:ext uri="{FF2B5EF4-FFF2-40B4-BE49-F238E27FC236}">
                <a16:creationId xmlns:a16="http://schemas.microsoft.com/office/drawing/2014/main" id="{54386635-B087-6F39-A995-C1FFCCAB652A}"/>
              </a:ext>
            </a:extLst>
          </p:cNvPr>
          <p:cNvSpPr>
            <a:spLocks noGrp="1"/>
          </p:cNvSpPr>
          <p:nvPr>
            <p:ph type="body" sz="quarter" idx="40" hasCustomPrompt="1"/>
          </p:nvPr>
        </p:nvSpPr>
        <p:spPr>
          <a:xfrm>
            <a:off x="7769937" y="4554949"/>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1" name="Rectangle: Rounded Corners 30">
            <a:extLst>
              <a:ext uri="{FF2B5EF4-FFF2-40B4-BE49-F238E27FC236}">
                <a16:creationId xmlns:a16="http://schemas.microsoft.com/office/drawing/2014/main" id="{64F53032-A9BC-1559-0830-7718FFDA4C5C}"/>
              </a:ext>
            </a:extLst>
          </p:cNvPr>
          <p:cNvSpPr/>
          <p:nvPr userDrawn="1"/>
        </p:nvSpPr>
        <p:spPr>
          <a:xfrm>
            <a:off x="6394460" y="4762242"/>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F9364599-8E99-5B38-A1ED-698F08ECC339}"/>
              </a:ext>
            </a:extLst>
          </p:cNvPr>
          <p:cNvSpPr>
            <a:spLocks noGrp="1" noChangeAspect="1"/>
          </p:cNvSpPr>
          <p:nvPr>
            <p:ph type="pic" sz="quarter" idx="41" hasCustomPrompt="1"/>
          </p:nvPr>
        </p:nvSpPr>
        <p:spPr>
          <a:xfrm>
            <a:off x="6499185"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43445383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6 icons + text">
    <p:bg>
      <p:bgPr>
        <a:solidFill>
          <a:schemeClr val="bg1"/>
        </a:solidFill>
        <a:effectLst/>
      </p:bgPr>
    </p:bg>
    <p:spTree>
      <p:nvGrpSpPr>
        <p:cNvPr id="1" name=""/>
        <p:cNvGrpSpPr/>
        <p:nvPr/>
      </p:nvGrpSpPr>
      <p:grpSpPr>
        <a:xfrm>
          <a:off x="0" y="0"/>
          <a:ext cx="0" cy="0"/>
          <a:chOff x="0" y="0"/>
          <a:chExt cx="0" cy="0"/>
        </a:xfrm>
      </p:grpSpPr>
      <p:sp>
        <p:nvSpPr>
          <p:cNvPr id="42" name="Text">
            <a:extLst>
              <a:ext uri="{FF2B5EF4-FFF2-40B4-BE49-F238E27FC236}">
                <a16:creationId xmlns:a16="http://schemas.microsoft.com/office/drawing/2014/main" id="{6B02BA62-5853-040B-01F4-2E1B26060B08}"/>
              </a:ext>
            </a:extLst>
          </p:cNvPr>
          <p:cNvSpPr>
            <a:spLocks noGrp="1"/>
          </p:cNvSpPr>
          <p:nvPr>
            <p:ph type="body" sz="quarter" idx="35" hasCustomPrompt="1"/>
          </p:nvPr>
        </p:nvSpPr>
        <p:spPr>
          <a:xfrm>
            <a:off x="51593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3" name="Text">
            <a:extLst>
              <a:ext uri="{FF2B5EF4-FFF2-40B4-BE49-F238E27FC236}">
                <a16:creationId xmlns:a16="http://schemas.microsoft.com/office/drawing/2014/main" id="{144586CE-984B-432A-4866-1A6161688ED2}"/>
              </a:ext>
            </a:extLst>
          </p:cNvPr>
          <p:cNvSpPr>
            <a:spLocks noGrp="1"/>
          </p:cNvSpPr>
          <p:nvPr>
            <p:ph type="body" sz="quarter" idx="36" hasCustomPrompt="1"/>
          </p:nvPr>
        </p:nvSpPr>
        <p:spPr>
          <a:xfrm>
            <a:off x="244844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4" name="Text">
            <a:extLst>
              <a:ext uri="{FF2B5EF4-FFF2-40B4-BE49-F238E27FC236}">
                <a16:creationId xmlns:a16="http://schemas.microsoft.com/office/drawing/2014/main" id="{741B2943-ECF2-0826-65C2-42FBE268692F}"/>
              </a:ext>
            </a:extLst>
          </p:cNvPr>
          <p:cNvSpPr>
            <a:spLocks noGrp="1"/>
          </p:cNvSpPr>
          <p:nvPr>
            <p:ph type="body" sz="quarter" idx="37" hasCustomPrompt="1"/>
          </p:nvPr>
        </p:nvSpPr>
        <p:spPr>
          <a:xfrm>
            <a:off x="438094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5" name="Text">
            <a:extLst>
              <a:ext uri="{FF2B5EF4-FFF2-40B4-BE49-F238E27FC236}">
                <a16:creationId xmlns:a16="http://schemas.microsoft.com/office/drawing/2014/main" id="{817E8013-BFDC-982A-1663-E13289028D8A}"/>
              </a:ext>
            </a:extLst>
          </p:cNvPr>
          <p:cNvSpPr>
            <a:spLocks noGrp="1"/>
          </p:cNvSpPr>
          <p:nvPr>
            <p:ph type="body" sz="quarter" idx="38" hasCustomPrompt="1"/>
          </p:nvPr>
        </p:nvSpPr>
        <p:spPr>
          <a:xfrm>
            <a:off x="631345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6" name="Text">
            <a:extLst>
              <a:ext uri="{FF2B5EF4-FFF2-40B4-BE49-F238E27FC236}">
                <a16:creationId xmlns:a16="http://schemas.microsoft.com/office/drawing/2014/main" id="{D180AC05-A40F-D180-9E7E-810F226E52CC}"/>
              </a:ext>
            </a:extLst>
          </p:cNvPr>
          <p:cNvSpPr>
            <a:spLocks noGrp="1"/>
          </p:cNvSpPr>
          <p:nvPr>
            <p:ph type="body" sz="quarter" idx="39" hasCustomPrompt="1"/>
          </p:nvPr>
        </p:nvSpPr>
        <p:spPr>
          <a:xfrm>
            <a:off x="824595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a:extLst>
              <a:ext uri="{FF2B5EF4-FFF2-40B4-BE49-F238E27FC236}">
                <a16:creationId xmlns:a16="http://schemas.microsoft.com/office/drawing/2014/main" id="{E74CC8A3-31B8-118A-1CB4-B540FE91F78B}"/>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45AEDDE9-097B-61D3-E555-5399943B834A}"/>
              </a:ext>
            </a:extLst>
          </p:cNvPr>
          <p:cNvSpPr>
            <a:spLocks noGrp="1"/>
          </p:cNvSpPr>
          <p:nvPr>
            <p:ph type="body" sz="quarter" idx="41" hasCustomPrompt="1"/>
          </p:nvPr>
        </p:nvSpPr>
        <p:spPr>
          <a:xfrm>
            <a:off x="1017846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86612E53-9092-879D-9C07-30F4B2FB3A5A}"/>
              </a:ext>
            </a:extLst>
          </p:cNvPr>
          <p:cNvSpPr/>
          <p:nvPr userDrawn="1"/>
        </p:nvSpPr>
        <p:spPr>
          <a:xfrm>
            <a:off x="847337" y="241364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Icon1">
            <a:extLst>
              <a:ext uri="{FF2B5EF4-FFF2-40B4-BE49-F238E27FC236}">
                <a16:creationId xmlns:a16="http://schemas.microsoft.com/office/drawing/2014/main" id="{5E8C4A85-6238-DD7C-348F-FAF5DCC7537C}"/>
              </a:ext>
            </a:extLst>
          </p:cNvPr>
          <p:cNvSpPr>
            <a:spLocks noGrp="1" noChangeAspect="1"/>
          </p:cNvSpPr>
          <p:nvPr>
            <p:ph type="pic" sz="quarter" idx="10" hasCustomPrompt="1"/>
          </p:nvPr>
        </p:nvSpPr>
        <p:spPr>
          <a:xfrm>
            <a:off x="942334"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5" name="Rectangle: Rounded Corners 4">
            <a:extLst>
              <a:ext uri="{FF2B5EF4-FFF2-40B4-BE49-F238E27FC236}">
                <a16:creationId xmlns:a16="http://schemas.microsoft.com/office/drawing/2014/main" id="{4603D66C-6C5E-DE3A-36D2-301643157E25}"/>
              </a:ext>
            </a:extLst>
          </p:cNvPr>
          <p:cNvSpPr/>
          <p:nvPr userDrawn="1"/>
        </p:nvSpPr>
        <p:spPr>
          <a:xfrm>
            <a:off x="2812325" y="241364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con1">
            <a:extLst>
              <a:ext uri="{FF2B5EF4-FFF2-40B4-BE49-F238E27FC236}">
                <a16:creationId xmlns:a16="http://schemas.microsoft.com/office/drawing/2014/main" id="{336191D2-79D2-A1C7-4EB8-4922CCB9CEF6}"/>
              </a:ext>
            </a:extLst>
          </p:cNvPr>
          <p:cNvSpPr>
            <a:spLocks noGrp="1" noChangeAspect="1"/>
          </p:cNvSpPr>
          <p:nvPr>
            <p:ph type="pic" sz="quarter" idx="42" hasCustomPrompt="1"/>
          </p:nvPr>
        </p:nvSpPr>
        <p:spPr>
          <a:xfrm>
            <a:off x="2907322"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5334A0E3-C2DA-C7E5-CADE-AFBC39749D82}"/>
              </a:ext>
            </a:extLst>
          </p:cNvPr>
          <p:cNvSpPr/>
          <p:nvPr userDrawn="1"/>
        </p:nvSpPr>
        <p:spPr>
          <a:xfrm>
            <a:off x="4709219" y="2413649"/>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Icon1">
            <a:extLst>
              <a:ext uri="{FF2B5EF4-FFF2-40B4-BE49-F238E27FC236}">
                <a16:creationId xmlns:a16="http://schemas.microsoft.com/office/drawing/2014/main" id="{1A8DECBF-E0FA-6BF9-3FB4-3E015701E115}"/>
              </a:ext>
            </a:extLst>
          </p:cNvPr>
          <p:cNvSpPr>
            <a:spLocks noGrp="1" noChangeAspect="1"/>
          </p:cNvSpPr>
          <p:nvPr>
            <p:ph type="pic" sz="quarter" idx="43" hasCustomPrompt="1"/>
          </p:nvPr>
        </p:nvSpPr>
        <p:spPr>
          <a:xfrm>
            <a:off x="4804216"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8ED889BB-CA18-4C49-3EE7-D9BE91FF74E3}"/>
              </a:ext>
            </a:extLst>
          </p:cNvPr>
          <p:cNvSpPr/>
          <p:nvPr userDrawn="1"/>
        </p:nvSpPr>
        <p:spPr>
          <a:xfrm>
            <a:off x="6654751" y="2413649"/>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Icon1">
            <a:extLst>
              <a:ext uri="{FF2B5EF4-FFF2-40B4-BE49-F238E27FC236}">
                <a16:creationId xmlns:a16="http://schemas.microsoft.com/office/drawing/2014/main" id="{6AAA495E-F260-3AB6-56B9-99A03468BA38}"/>
              </a:ext>
            </a:extLst>
          </p:cNvPr>
          <p:cNvSpPr>
            <a:spLocks noGrp="1" noChangeAspect="1"/>
          </p:cNvSpPr>
          <p:nvPr>
            <p:ph type="pic" sz="quarter" idx="44" hasCustomPrompt="1"/>
          </p:nvPr>
        </p:nvSpPr>
        <p:spPr>
          <a:xfrm>
            <a:off x="6749748"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5" name="Rectangle: Rounded Corners 14">
            <a:extLst>
              <a:ext uri="{FF2B5EF4-FFF2-40B4-BE49-F238E27FC236}">
                <a16:creationId xmlns:a16="http://schemas.microsoft.com/office/drawing/2014/main" id="{98FD6C38-775A-5454-41B7-1A9A2BF4CD15}"/>
              </a:ext>
            </a:extLst>
          </p:cNvPr>
          <p:cNvSpPr/>
          <p:nvPr userDrawn="1"/>
        </p:nvSpPr>
        <p:spPr>
          <a:xfrm>
            <a:off x="8561372" y="2413649"/>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Icon1">
            <a:extLst>
              <a:ext uri="{FF2B5EF4-FFF2-40B4-BE49-F238E27FC236}">
                <a16:creationId xmlns:a16="http://schemas.microsoft.com/office/drawing/2014/main" id="{ACA4FB6B-752A-8A97-5F71-B1816AC35FD1}"/>
              </a:ext>
            </a:extLst>
          </p:cNvPr>
          <p:cNvSpPr>
            <a:spLocks noGrp="1" noChangeAspect="1"/>
          </p:cNvSpPr>
          <p:nvPr>
            <p:ph type="pic" sz="quarter" idx="45" hasCustomPrompt="1"/>
          </p:nvPr>
        </p:nvSpPr>
        <p:spPr>
          <a:xfrm>
            <a:off x="8656369"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7" name="Rectangle: Rounded Corners 16">
            <a:extLst>
              <a:ext uri="{FF2B5EF4-FFF2-40B4-BE49-F238E27FC236}">
                <a16:creationId xmlns:a16="http://schemas.microsoft.com/office/drawing/2014/main" id="{C0CFC641-0114-CF54-0985-F427143B30BF}"/>
              </a:ext>
            </a:extLst>
          </p:cNvPr>
          <p:cNvSpPr/>
          <p:nvPr userDrawn="1"/>
        </p:nvSpPr>
        <p:spPr>
          <a:xfrm>
            <a:off x="10458266" y="2413649"/>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Icon1">
            <a:extLst>
              <a:ext uri="{FF2B5EF4-FFF2-40B4-BE49-F238E27FC236}">
                <a16:creationId xmlns:a16="http://schemas.microsoft.com/office/drawing/2014/main" id="{1387AFE2-6562-BFC7-00BB-892143CEFF5C}"/>
              </a:ext>
            </a:extLst>
          </p:cNvPr>
          <p:cNvSpPr>
            <a:spLocks noGrp="1" noChangeAspect="1"/>
          </p:cNvSpPr>
          <p:nvPr>
            <p:ph type="pic" sz="quarter" idx="46" hasCustomPrompt="1"/>
          </p:nvPr>
        </p:nvSpPr>
        <p:spPr>
          <a:xfrm>
            <a:off x="10553263"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8" name="Picture 7">
            <a:extLst>
              <a:ext uri="{FF2B5EF4-FFF2-40B4-BE49-F238E27FC236}">
                <a16:creationId xmlns:a16="http://schemas.microsoft.com/office/drawing/2014/main" id="{CD60066A-AE4A-4C02-AEDC-735D3AE2B3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Tree>
    <p:extLst>
      <p:ext uri="{BB962C8B-B14F-4D97-AF65-F5344CB8AC3E}">
        <p14:creationId xmlns:p14="http://schemas.microsoft.com/office/powerpoint/2010/main" val="183026947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6 icons and text + break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4CC10-E94A-B202-3B5A-5971CDA6AD6B}"/>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a:extLst>
              <a:ext uri="{FF2B5EF4-FFF2-40B4-BE49-F238E27FC236}">
                <a16:creationId xmlns:a16="http://schemas.microsoft.com/office/drawing/2014/main" id="{07265832-52DF-5409-8D34-814E04757105}"/>
              </a:ext>
            </a:extLst>
          </p:cNvPr>
          <p:cNvSpPr>
            <a:spLocks noGrp="1"/>
          </p:cNvSpPr>
          <p:nvPr>
            <p:ph type="body" sz="quarter" idx="42" hasCustomPrompt="1"/>
          </p:nvPr>
        </p:nvSpPr>
        <p:spPr>
          <a:xfrm>
            <a:off x="1613901" y="4993753"/>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a:extLst>
              <a:ext uri="{FF2B5EF4-FFF2-40B4-BE49-F238E27FC236}">
                <a16:creationId xmlns:a16="http://schemas.microsoft.com/office/drawing/2014/main" id="{86225B36-67B0-8116-511F-7EBB1C66F13F}"/>
              </a:ext>
            </a:extLst>
          </p:cNvPr>
          <p:cNvSpPr>
            <a:spLocks noGrp="1"/>
          </p:cNvSpPr>
          <p:nvPr>
            <p:ph type="body" sz="quarter" idx="46" hasCustomPrompt="1"/>
          </p:nvPr>
        </p:nvSpPr>
        <p:spPr>
          <a:xfrm>
            <a:off x="5971014" y="4993753"/>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Rectangle: Rounded Corners 13">
            <a:extLst>
              <a:ext uri="{FF2B5EF4-FFF2-40B4-BE49-F238E27FC236}">
                <a16:creationId xmlns:a16="http://schemas.microsoft.com/office/drawing/2014/main" id="{FA271BFC-BF2D-03B6-F651-17EA505C7512}"/>
              </a:ext>
            </a:extLst>
          </p:cNvPr>
          <p:cNvSpPr/>
          <p:nvPr userDrawn="1"/>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userDrawn="1"/>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5" name="Rectangle: Rounded Corners 24">
            <a:extLst>
              <a:ext uri="{FF2B5EF4-FFF2-40B4-BE49-F238E27FC236}">
                <a16:creationId xmlns:a16="http://schemas.microsoft.com/office/drawing/2014/main" id="{AD811AB0-5CC4-752A-2536-BA9285057C2C}"/>
              </a:ext>
            </a:extLst>
          </p:cNvPr>
          <p:cNvSpPr/>
          <p:nvPr userDrawn="1"/>
        </p:nvSpPr>
        <p:spPr>
          <a:xfrm>
            <a:off x="476494" y="5072457"/>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Icon1">
            <a:extLst>
              <a:ext uri="{FF2B5EF4-FFF2-40B4-BE49-F238E27FC236}">
                <a16:creationId xmlns:a16="http://schemas.microsoft.com/office/drawing/2014/main" id="{64ABD9A6-778E-AD27-85A8-E34EEB5A83AE}"/>
              </a:ext>
            </a:extLst>
          </p:cNvPr>
          <p:cNvSpPr>
            <a:spLocks noGrp="1" noChangeAspect="1"/>
          </p:cNvSpPr>
          <p:nvPr>
            <p:ph type="pic" sz="quarter" idx="53" hasCustomPrompt="1"/>
          </p:nvPr>
        </p:nvSpPr>
        <p:spPr>
          <a:xfrm>
            <a:off x="571491"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userDrawn="1"/>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userDrawn="1"/>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191FD36D-6BAB-DD19-F422-25EE94216D51}"/>
              </a:ext>
            </a:extLst>
          </p:cNvPr>
          <p:cNvSpPr/>
          <p:nvPr userDrawn="1"/>
        </p:nvSpPr>
        <p:spPr>
          <a:xfrm>
            <a:off x="4853936" y="5072457"/>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1260FC07-17A2-C0D6-487A-A88D04C3C397}"/>
              </a:ext>
            </a:extLst>
          </p:cNvPr>
          <p:cNvSpPr>
            <a:spLocks noGrp="1" noChangeAspect="1"/>
          </p:cNvSpPr>
          <p:nvPr>
            <p:ph type="pic" sz="quarter" idx="56" hasCustomPrompt="1"/>
          </p:nvPr>
        </p:nvSpPr>
        <p:spPr>
          <a:xfrm>
            <a:off x="4948933"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userDrawn="1"/>
        </p:nvSpPr>
        <p:spPr>
          <a:xfrm>
            <a:off x="9190477" y="600383"/>
            <a:ext cx="2430032" cy="535457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Text1">
            <a:extLst>
              <a:ext uri="{FF2B5EF4-FFF2-40B4-BE49-F238E27FC236}">
                <a16:creationId xmlns:a16="http://schemas.microsoft.com/office/drawing/2014/main" id="{0ED44588-EF82-0E40-910A-078B4D98FE81}"/>
              </a:ext>
            </a:extLst>
          </p:cNvPr>
          <p:cNvSpPr>
            <a:spLocks noGrp="1"/>
          </p:cNvSpPr>
          <p:nvPr>
            <p:ph type="body" sz="quarter" idx="28" hasCustomPrompt="1"/>
          </p:nvPr>
        </p:nvSpPr>
        <p:spPr>
          <a:xfrm>
            <a:off x="9542943" y="990309"/>
            <a:ext cx="1780053"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35" name="Text">
            <a:extLst>
              <a:ext uri="{FF2B5EF4-FFF2-40B4-BE49-F238E27FC236}">
                <a16:creationId xmlns:a16="http://schemas.microsoft.com/office/drawing/2014/main" id="{F396E381-C631-669B-0D32-0E436AF1886E}"/>
              </a:ext>
            </a:extLst>
          </p:cNvPr>
          <p:cNvSpPr>
            <a:spLocks noGrp="1"/>
          </p:cNvSpPr>
          <p:nvPr>
            <p:ph type="body" sz="quarter" idx="19" hasCustomPrompt="1"/>
          </p:nvPr>
        </p:nvSpPr>
        <p:spPr>
          <a:xfrm>
            <a:off x="9542942" y="1839106"/>
            <a:ext cx="1780054" cy="3754298"/>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01099357"/>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4 icons and text + quo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A49A84-66F8-C690-8B39-2DD424D6F7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4" y="0"/>
            <a:ext cx="12158227" cy="6857999"/>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Rectangle: Rounded Corners 13">
            <a:extLst>
              <a:ext uri="{FF2B5EF4-FFF2-40B4-BE49-F238E27FC236}">
                <a16:creationId xmlns:a16="http://schemas.microsoft.com/office/drawing/2014/main" id="{FA271BFC-BF2D-03B6-F651-17EA505C7512}"/>
              </a:ext>
            </a:extLst>
          </p:cNvPr>
          <p:cNvSpPr/>
          <p:nvPr userDrawn="1"/>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userDrawn="1"/>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userDrawn="1"/>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userDrawn="1"/>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userDrawn="1"/>
        </p:nvSpPr>
        <p:spPr>
          <a:xfrm>
            <a:off x="9190477" y="600383"/>
            <a:ext cx="2430032" cy="5354570"/>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Quote Mark - start">
            <a:extLst>
              <a:ext uri="{FF2B5EF4-FFF2-40B4-BE49-F238E27FC236}">
                <a16:creationId xmlns:a16="http://schemas.microsoft.com/office/drawing/2014/main" id="{A3AA150F-780D-FEE5-3D5C-11005507709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 name="Quote Mark - end">
            <a:extLst>
              <a:ext uri="{FF2B5EF4-FFF2-40B4-BE49-F238E27FC236}">
                <a16:creationId xmlns:a16="http://schemas.microsoft.com/office/drawing/2014/main" id="{33239306-26A4-722B-994C-80B697D2B51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6" name="Name">
            <a:extLst>
              <a:ext uri="{FF2B5EF4-FFF2-40B4-BE49-F238E27FC236}">
                <a16:creationId xmlns:a16="http://schemas.microsoft.com/office/drawing/2014/main" id="{8992D734-F809-225A-9FAD-1456B8B947B1}"/>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7" name="Text">
            <a:extLst>
              <a:ext uri="{FF2B5EF4-FFF2-40B4-BE49-F238E27FC236}">
                <a16:creationId xmlns:a16="http://schemas.microsoft.com/office/drawing/2014/main" id="{3996440C-2202-5989-360D-B72AD9CACDE0}"/>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
        <p:nvSpPr>
          <p:cNvPr id="11" name="Picture Placeholder 10">
            <a:extLst>
              <a:ext uri="{FF2B5EF4-FFF2-40B4-BE49-F238E27FC236}">
                <a16:creationId xmlns:a16="http://schemas.microsoft.com/office/drawing/2014/main" id="{70F1C1BB-B0B5-92C8-1900-96688C424BAE}"/>
              </a:ext>
            </a:extLst>
          </p:cNvPr>
          <p:cNvSpPr>
            <a:spLocks noGrp="1"/>
          </p:cNvSpPr>
          <p:nvPr>
            <p:ph type="pic" sz="quarter" idx="57"/>
          </p:nvPr>
        </p:nvSpPr>
        <p:spPr>
          <a:xfrm>
            <a:off x="1727080" y="5160418"/>
            <a:ext cx="2430032" cy="1481921"/>
          </a:xfrm>
          <a:prstGeom prst="rect">
            <a:avLst/>
          </a:prstGeom>
          <a:solidFill>
            <a:schemeClr val="accent2"/>
          </a:solidFill>
        </p:spPr>
        <p:txBody>
          <a:bodyPr/>
          <a:lstStyle>
            <a:lvl1pPr marL="0" indent="0">
              <a:buNone/>
              <a:defRPr/>
            </a:lvl1pPr>
          </a:lstStyle>
          <a:p>
            <a:endParaRPr lang="en-AU"/>
          </a:p>
        </p:txBody>
      </p:sp>
    </p:spTree>
    <p:extLst>
      <p:ext uri="{BB962C8B-B14F-4D97-AF65-F5344CB8AC3E}">
        <p14:creationId xmlns:p14="http://schemas.microsoft.com/office/powerpoint/2010/main" val="2473073195"/>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8 icons and headings + breakout">
    <p:bg>
      <p:bgPr>
        <a:solidFill>
          <a:schemeClr val="bg1"/>
        </a:solid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58EE15-0FC7-66FD-F140-58717745FE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839" y="520"/>
            <a:ext cx="12167617" cy="685695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7" name="Rectangle: Rounded Corners 46">
            <a:extLst>
              <a:ext uri="{FF2B5EF4-FFF2-40B4-BE49-F238E27FC236}">
                <a16:creationId xmlns:a16="http://schemas.microsoft.com/office/drawing/2014/main" id="{287A2AB9-0A38-C7C4-6AEE-AFBDC961447A}"/>
              </a:ext>
            </a:extLst>
          </p:cNvPr>
          <p:cNvSpPr/>
          <p:nvPr userDrawn="1"/>
        </p:nvSpPr>
        <p:spPr>
          <a:xfrm>
            <a:off x="8011798" y="600383"/>
            <a:ext cx="3576716"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1">
            <a:extLst>
              <a:ext uri="{FF2B5EF4-FFF2-40B4-BE49-F238E27FC236}">
                <a16:creationId xmlns:a16="http://schemas.microsoft.com/office/drawing/2014/main" id="{46F6F4C0-5348-5FDB-C495-1E866A8869ED}"/>
              </a:ext>
            </a:extLst>
          </p:cNvPr>
          <p:cNvSpPr>
            <a:spLocks noGrp="1"/>
          </p:cNvSpPr>
          <p:nvPr>
            <p:ph type="body" sz="quarter" idx="35" hasCustomPrompt="1"/>
          </p:nvPr>
        </p:nvSpPr>
        <p:spPr>
          <a:xfrm>
            <a:off x="8424152" y="1068129"/>
            <a:ext cx="2791839"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49" name="Text">
            <a:extLst>
              <a:ext uri="{FF2B5EF4-FFF2-40B4-BE49-F238E27FC236}">
                <a16:creationId xmlns:a16="http://schemas.microsoft.com/office/drawing/2014/main" id="{6E65ACB9-82BB-14A9-A67E-1B559F0B6F14}"/>
              </a:ext>
            </a:extLst>
          </p:cNvPr>
          <p:cNvSpPr>
            <a:spLocks noGrp="1"/>
          </p:cNvSpPr>
          <p:nvPr>
            <p:ph type="body" sz="quarter" idx="19" hasCustomPrompt="1"/>
          </p:nvPr>
        </p:nvSpPr>
        <p:spPr>
          <a:xfrm>
            <a:off x="8424152" y="1941897"/>
            <a:ext cx="2791838" cy="4079524"/>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89130458"/>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10 icons and heading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1F28C4-A04B-3BD6-2BC3-C100BF5A2C65}"/>
              </a:ext>
            </a:extLst>
          </p:cNvPr>
          <p:cNvPicPr>
            <a:picLocks noChangeAspect="1"/>
          </p:cNvPicPr>
          <p:nvPr userDrawn="1"/>
        </p:nvPicPr>
        <p:blipFill>
          <a:blip r:embed="rId2"/>
          <a:stretch>
            <a:fillRect/>
          </a:stretch>
        </p:blipFill>
        <p:spPr>
          <a:xfrm>
            <a:off x="0" y="0"/>
            <a:ext cx="12192000" cy="3589361"/>
          </a:xfrm>
          <a:prstGeom prst="rect">
            <a:avLst/>
          </a:prstGeom>
        </p:spPr>
      </p:pic>
      <p:pic>
        <p:nvPicPr>
          <p:cNvPr id="22" name="Picture 21">
            <a:extLst>
              <a:ext uri="{FF2B5EF4-FFF2-40B4-BE49-F238E27FC236}">
                <a16:creationId xmlns:a16="http://schemas.microsoft.com/office/drawing/2014/main" id="{DD5B985C-B1E5-2E4C-977F-B9FAA37321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296" y="0"/>
            <a:ext cx="12158227"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Text4">
            <a:extLst>
              <a:ext uri="{FF2B5EF4-FFF2-40B4-BE49-F238E27FC236}">
                <a16:creationId xmlns:a16="http://schemas.microsoft.com/office/drawing/2014/main" id="{F9A00EFF-6270-FFA7-6594-8C171E7F12E8}"/>
              </a:ext>
            </a:extLst>
          </p:cNvPr>
          <p:cNvSpPr>
            <a:spLocks noGrp="1"/>
          </p:cNvSpPr>
          <p:nvPr>
            <p:ph type="body" sz="quarter" idx="35" hasCustomPrompt="1"/>
          </p:nvPr>
        </p:nvSpPr>
        <p:spPr>
          <a:xfrm>
            <a:off x="7474293" y="3333923"/>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9" name="Text8">
            <a:extLst>
              <a:ext uri="{FF2B5EF4-FFF2-40B4-BE49-F238E27FC236}">
                <a16:creationId xmlns:a16="http://schemas.microsoft.com/office/drawing/2014/main" id="{DCFC07B2-033F-033E-6AE0-662ED2A60040}"/>
              </a:ext>
            </a:extLst>
          </p:cNvPr>
          <p:cNvSpPr>
            <a:spLocks noGrp="1"/>
          </p:cNvSpPr>
          <p:nvPr>
            <p:ph type="body" sz="quarter" idx="36" hasCustomPrompt="1"/>
          </p:nvPr>
        </p:nvSpPr>
        <p:spPr>
          <a:xfrm>
            <a:off x="7474293" y="5521184"/>
            <a:ext cx="1332000" cy="528638"/>
          </a:xfrm>
          <a:prstGeom prst="rect">
            <a:avLst/>
          </a:prstGeom>
        </p:spPr>
        <p:txBody>
          <a:bodyPr lIns="0" tIns="0" rIns="0" bIns="0"/>
          <a:lstStyle>
            <a:lvl1pPr marL="0" indent="0" algn="ctr">
              <a:buNone/>
              <a:defRPr sz="1400">
                <a:latin typeface="+mn-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Rectangle: Rounded Corners 9">
            <a:extLst>
              <a:ext uri="{FF2B5EF4-FFF2-40B4-BE49-F238E27FC236}">
                <a16:creationId xmlns:a16="http://schemas.microsoft.com/office/drawing/2014/main" id="{485F77EB-66A5-8380-60B6-899ACDA81BE0}"/>
              </a:ext>
            </a:extLst>
          </p:cNvPr>
          <p:cNvSpPr/>
          <p:nvPr userDrawn="1"/>
        </p:nvSpPr>
        <p:spPr>
          <a:xfrm>
            <a:off x="7730848"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con1">
            <a:extLst>
              <a:ext uri="{FF2B5EF4-FFF2-40B4-BE49-F238E27FC236}">
                <a16:creationId xmlns:a16="http://schemas.microsoft.com/office/drawing/2014/main" id="{E013379C-D48E-52AD-4315-7C5A7673D745}"/>
              </a:ext>
            </a:extLst>
          </p:cNvPr>
          <p:cNvSpPr>
            <a:spLocks noGrp="1" noChangeAspect="1"/>
          </p:cNvSpPr>
          <p:nvPr>
            <p:ph type="pic" sz="quarter" idx="37" hasCustomPrompt="1"/>
          </p:nvPr>
        </p:nvSpPr>
        <p:spPr>
          <a:xfrm>
            <a:off x="782584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2" name="Rectangle: Rounded Corners 11">
            <a:extLst>
              <a:ext uri="{FF2B5EF4-FFF2-40B4-BE49-F238E27FC236}">
                <a16:creationId xmlns:a16="http://schemas.microsoft.com/office/drawing/2014/main" id="{22887E74-8274-D1FC-3F63-D27E2569ABD3}"/>
              </a:ext>
            </a:extLst>
          </p:cNvPr>
          <p:cNvSpPr/>
          <p:nvPr userDrawn="1"/>
        </p:nvSpPr>
        <p:spPr>
          <a:xfrm>
            <a:off x="7730848"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B225E9D6-E1A5-D4CE-A396-7951D88633FA}"/>
              </a:ext>
            </a:extLst>
          </p:cNvPr>
          <p:cNvSpPr>
            <a:spLocks noGrp="1" noChangeAspect="1"/>
          </p:cNvSpPr>
          <p:nvPr>
            <p:ph type="pic" sz="quarter" idx="38" hasCustomPrompt="1"/>
          </p:nvPr>
        </p:nvSpPr>
        <p:spPr>
          <a:xfrm>
            <a:off x="782584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2479621427"/>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05B28E-36DC-DD91-28A6-5AB1E16FAF7B}"/>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4" y="0"/>
            <a:ext cx="12158227" cy="6858000"/>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330897"/>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2258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1235413"/>
            <a:ext cx="5344218" cy="590159"/>
          </a:xfrm>
          <a:prstGeom prst="rect">
            <a:avLst/>
          </a:prstGeom>
        </p:spPr>
      </p:pic>
      <p:sp>
        <p:nvSpPr>
          <p:cNvPr id="2" name="Heading">
            <a:extLst>
              <a:ext uri="{FF2B5EF4-FFF2-40B4-BE49-F238E27FC236}">
                <a16:creationId xmlns:a16="http://schemas.microsoft.com/office/drawing/2014/main" id="{BBBC56F2-E5BF-5656-25B5-85893867608B}"/>
              </a:ext>
            </a:extLst>
          </p:cNvPr>
          <p:cNvSpPr txBox="1">
            <a:spLocks/>
          </p:cNvSpPr>
          <p:nvPr userDrawn="1"/>
        </p:nvSpPr>
        <p:spPr>
          <a:xfrm>
            <a:off x="1055088" y="4129883"/>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latin typeface="+mn-lt"/>
              </a:rPr>
              <a:t>Empowering Microsoft Partners with the people, practices, and programs to thrive in the era of AI.​</a:t>
            </a:r>
            <a:endParaRPr lang="en-AU" sz="1800">
              <a:latin typeface="+mn-lt"/>
            </a:endParaRPr>
          </a:p>
        </p:txBody>
      </p:sp>
    </p:spTree>
    <p:extLst>
      <p:ext uri="{BB962C8B-B14F-4D97-AF65-F5344CB8AC3E}">
        <p14:creationId xmlns:p14="http://schemas.microsoft.com/office/powerpoint/2010/main" val="1023503510"/>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images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3924DD-E10C-B92C-3D67-F5E58636616D}"/>
              </a:ext>
            </a:extLst>
          </p:cNvPr>
          <p:cNvSpPr/>
          <p:nvPr userDrawn="1"/>
        </p:nvSpPr>
        <p:spPr>
          <a:xfrm rot="10800000">
            <a:off x="0" y="2639832"/>
            <a:ext cx="12192000" cy="4218167"/>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70F810E8-14A8-0BE1-8128-9AC9CFD2C8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257" y="790"/>
            <a:ext cx="12155425" cy="6856419"/>
          </a:xfrm>
          <a:prstGeom prst="rect">
            <a:avLst/>
          </a:prstGeom>
        </p:spPr>
      </p:pic>
      <p:sp>
        <p:nvSpPr>
          <p:cNvPr id="9" name="Title">
            <a:extLst>
              <a:ext uri="{FF2B5EF4-FFF2-40B4-BE49-F238E27FC236}">
                <a16:creationId xmlns:a16="http://schemas.microsoft.com/office/drawing/2014/main" id="{D01E309F-B498-EC5A-0C24-F10C1FA62275}"/>
              </a:ext>
            </a:extLst>
          </p:cNvPr>
          <p:cNvSpPr>
            <a:spLocks noGrp="1"/>
          </p:cNvSpPr>
          <p:nvPr>
            <p:ph type="title" hasCustomPrompt="1"/>
          </p:nvPr>
        </p:nvSpPr>
        <p:spPr>
          <a:xfrm>
            <a:off x="52250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522503"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804237"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882054"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30693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58866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666481"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10035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38208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459901"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973176648"/>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A100A-4322-5093-6CEC-EA5E45A80B44}"/>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929496"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2">
            <a:extLst>
              <a:ext uri="{FF2B5EF4-FFF2-40B4-BE49-F238E27FC236}">
                <a16:creationId xmlns:a16="http://schemas.microsoft.com/office/drawing/2014/main" id="{E0FFE314-FEDA-B15A-C9E0-8F5F9F1D95FE}"/>
              </a:ext>
            </a:extLst>
          </p:cNvPr>
          <p:cNvSpPr>
            <a:spLocks noGrp="1"/>
          </p:cNvSpPr>
          <p:nvPr>
            <p:ph type="body" sz="quarter" idx="21" hasCustomPrompt="1"/>
          </p:nvPr>
        </p:nvSpPr>
        <p:spPr>
          <a:xfrm>
            <a:off x="3560702"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3" name="Text3">
            <a:extLst>
              <a:ext uri="{FF2B5EF4-FFF2-40B4-BE49-F238E27FC236}">
                <a16:creationId xmlns:a16="http://schemas.microsoft.com/office/drawing/2014/main" id="{125B23F1-9AC6-9E1E-A95A-39AC4E8DECB9}"/>
              </a:ext>
            </a:extLst>
          </p:cNvPr>
          <p:cNvSpPr>
            <a:spLocks noGrp="1"/>
          </p:cNvSpPr>
          <p:nvPr>
            <p:ph type="body" sz="quarter" idx="23" hasCustomPrompt="1"/>
          </p:nvPr>
        </p:nvSpPr>
        <p:spPr>
          <a:xfrm>
            <a:off x="6096014"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Text4">
            <a:extLst>
              <a:ext uri="{FF2B5EF4-FFF2-40B4-BE49-F238E27FC236}">
                <a16:creationId xmlns:a16="http://schemas.microsoft.com/office/drawing/2014/main" id="{FBC77BFD-0B00-8388-2DF7-BFF40A2A1683}"/>
              </a:ext>
            </a:extLst>
          </p:cNvPr>
          <p:cNvSpPr>
            <a:spLocks noGrp="1"/>
          </p:cNvSpPr>
          <p:nvPr>
            <p:ph type="body" sz="quarter" idx="25" hasCustomPrompt="1"/>
          </p:nvPr>
        </p:nvSpPr>
        <p:spPr>
          <a:xfrm>
            <a:off x="8738331"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D5DC0621-7847-B0A6-BCFB-4BEE64D1C380}"/>
              </a:ext>
            </a:extLst>
          </p:cNvPr>
          <p:cNvSpPr>
            <a:spLocks noGrp="1"/>
          </p:cNvSpPr>
          <p:nvPr>
            <p:ph type="pic" sz="quarter" idx="27" hasCustomPrompt="1"/>
          </p:nvPr>
        </p:nvSpPr>
        <p:spPr>
          <a:xfrm>
            <a:off x="710121"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2123F8E5-ADC8-D868-9E4A-9FDC158527BC}"/>
              </a:ext>
            </a:extLst>
          </p:cNvPr>
          <p:cNvSpPr>
            <a:spLocks noGrp="1"/>
          </p:cNvSpPr>
          <p:nvPr>
            <p:ph type="pic" sz="quarter" idx="28" hasCustomPrompt="1"/>
          </p:nvPr>
        </p:nvSpPr>
        <p:spPr>
          <a:xfrm>
            <a:off x="331875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6D399A2B-6BE6-DD63-A149-2823EF96560F}"/>
              </a:ext>
            </a:extLst>
          </p:cNvPr>
          <p:cNvSpPr>
            <a:spLocks noGrp="1"/>
          </p:cNvSpPr>
          <p:nvPr>
            <p:ph type="pic" sz="quarter" idx="29" hasCustomPrompt="1"/>
          </p:nvPr>
        </p:nvSpPr>
        <p:spPr>
          <a:xfrm>
            <a:off x="5909322"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FDDB2D19-5315-B23B-16DA-34252599B6EC}"/>
              </a:ext>
            </a:extLst>
          </p:cNvPr>
          <p:cNvSpPr>
            <a:spLocks noGrp="1"/>
          </p:cNvSpPr>
          <p:nvPr>
            <p:ph type="pic" sz="quarter" idx="30" hasCustomPrompt="1"/>
          </p:nvPr>
        </p:nvSpPr>
        <p:spPr>
          <a:xfrm>
            <a:off x="849988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70700918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4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BEAA-D383-F9D3-3637-CBB82DBE5F40}"/>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Rectangle: Rounded Corners 3">
            <a:extLst>
              <a:ext uri="{FF2B5EF4-FFF2-40B4-BE49-F238E27FC236}">
                <a16:creationId xmlns:a16="http://schemas.microsoft.com/office/drawing/2014/main" id="{F50182ED-5BA7-E0D0-3EEA-63445CD5217D}"/>
              </a:ext>
            </a:extLst>
          </p:cNvPr>
          <p:cNvSpPr/>
          <p:nvPr userDrawn="1"/>
        </p:nvSpPr>
        <p:spPr>
          <a:xfrm>
            <a:off x="51593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1">
            <a:extLst>
              <a:ext uri="{FF2B5EF4-FFF2-40B4-BE49-F238E27FC236}">
                <a16:creationId xmlns:a16="http://schemas.microsoft.com/office/drawing/2014/main" id="{9BCF8255-8134-650E-424D-35AF0186FAFC}"/>
              </a:ext>
            </a:extLst>
          </p:cNvPr>
          <p:cNvSpPr>
            <a:spLocks noGrp="1"/>
          </p:cNvSpPr>
          <p:nvPr>
            <p:ph type="body" sz="quarter" idx="11" hasCustomPrompt="1"/>
          </p:nvPr>
        </p:nvSpPr>
        <p:spPr>
          <a:xfrm>
            <a:off x="73930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91801E0F-18E1-6AEB-E0AC-655B026EA800}"/>
              </a:ext>
            </a:extLst>
          </p:cNvPr>
          <p:cNvSpPr>
            <a:spLocks noGrp="1"/>
          </p:cNvSpPr>
          <p:nvPr>
            <p:ph type="pic" sz="quarter" idx="27" hasCustomPrompt="1"/>
          </p:nvPr>
        </p:nvSpPr>
        <p:spPr>
          <a:xfrm>
            <a:off x="85603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Rectangle: Rounded Corners 8">
            <a:extLst>
              <a:ext uri="{FF2B5EF4-FFF2-40B4-BE49-F238E27FC236}">
                <a16:creationId xmlns:a16="http://schemas.microsoft.com/office/drawing/2014/main" id="{A4C84960-1FE0-C00E-ABB7-F2DF702EDEF3}"/>
              </a:ext>
            </a:extLst>
          </p:cNvPr>
          <p:cNvSpPr/>
          <p:nvPr userDrawn="1"/>
        </p:nvSpPr>
        <p:spPr>
          <a:xfrm>
            <a:off x="3414784"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1">
            <a:extLst>
              <a:ext uri="{FF2B5EF4-FFF2-40B4-BE49-F238E27FC236}">
                <a16:creationId xmlns:a16="http://schemas.microsoft.com/office/drawing/2014/main" id="{DE9A511C-4BC9-58CD-A005-0047AE32DD77}"/>
              </a:ext>
            </a:extLst>
          </p:cNvPr>
          <p:cNvSpPr>
            <a:spLocks noGrp="1"/>
          </p:cNvSpPr>
          <p:nvPr>
            <p:ph type="body" sz="quarter" idx="28" hasCustomPrompt="1"/>
          </p:nvPr>
        </p:nvSpPr>
        <p:spPr>
          <a:xfrm>
            <a:off x="3638150"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4" name="Iphone Image">
            <a:extLst>
              <a:ext uri="{FF2B5EF4-FFF2-40B4-BE49-F238E27FC236}">
                <a16:creationId xmlns:a16="http://schemas.microsoft.com/office/drawing/2014/main" id="{45344692-ABE1-8671-0624-CA90B86313DA}"/>
              </a:ext>
            </a:extLst>
          </p:cNvPr>
          <p:cNvSpPr>
            <a:spLocks noGrp="1"/>
          </p:cNvSpPr>
          <p:nvPr>
            <p:ph type="pic" sz="quarter" idx="29" hasCustomPrompt="1"/>
          </p:nvPr>
        </p:nvSpPr>
        <p:spPr>
          <a:xfrm>
            <a:off x="3754879"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Rectangle: Rounded Corners 14">
            <a:extLst>
              <a:ext uri="{FF2B5EF4-FFF2-40B4-BE49-F238E27FC236}">
                <a16:creationId xmlns:a16="http://schemas.microsoft.com/office/drawing/2014/main" id="{F8776823-2223-606C-72F5-8983B858C4E6}"/>
              </a:ext>
            </a:extLst>
          </p:cNvPr>
          <p:cNvSpPr/>
          <p:nvPr userDrawn="1"/>
        </p:nvSpPr>
        <p:spPr>
          <a:xfrm>
            <a:off x="6291462"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1">
            <a:extLst>
              <a:ext uri="{FF2B5EF4-FFF2-40B4-BE49-F238E27FC236}">
                <a16:creationId xmlns:a16="http://schemas.microsoft.com/office/drawing/2014/main" id="{86FE6E59-C101-5B99-721E-F93FD1FFA7D9}"/>
              </a:ext>
            </a:extLst>
          </p:cNvPr>
          <p:cNvSpPr>
            <a:spLocks noGrp="1"/>
          </p:cNvSpPr>
          <p:nvPr>
            <p:ph type="body" sz="quarter" idx="30" hasCustomPrompt="1"/>
          </p:nvPr>
        </p:nvSpPr>
        <p:spPr>
          <a:xfrm>
            <a:off x="6514828"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Iphone Image">
            <a:extLst>
              <a:ext uri="{FF2B5EF4-FFF2-40B4-BE49-F238E27FC236}">
                <a16:creationId xmlns:a16="http://schemas.microsoft.com/office/drawing/2014/main" id="{639390C8-5556-C864-54FA-BC63DC43BE9B}"/>
              </a:ext>
            </a:extLst>
          </p:cNvPr>
          <p:cNvSpPr>
            <a:spLocks noGrp="1"/>
          </p:cNvSpPr>
          <p:nvPr>
            <p:ph type="pic" sz="quarter" idx="31" hasCustomPrompt="1"/>
          </p:nvPr>
        </p:nvSpPr>
        <p:spPr>
          <a:xfrm>
            <a:off x="6631557"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BE5BE502-4B15-B453-DCDD-BAE57BEF425D}"/>
              </a:ext>
            </a:extLst>
          </p:cNvPr>
          <p:cNvSpPr/>
          <p:nvPr userDrawn="1"/>
        </p:nvSpPr>
        <p:spPr>
          <a:xfrm>
            <a:off x="915840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F218619C-FEDF-D298-F124-8565E2D34F35}"/>
              </a:ext>
            </a:extLst>
          </p:cNvPr>
          <p:cNvSpPr>
            <a:spLocks noGrp="1"/>
          </p:cNvSpPr>
          <p:nvPr>
            <p:ph type="body" sz="quarter" idx="32" hasCustomPrompt="1"/>
          </p:nvPr>
        </p:nvSpPr>
        <p:spPr>
          <a:xfrm>
            <a:off x="938177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Iphone Image">
            <a:extLst>
              <a:ext uri="{FF2B5EF4-FFF2-40B4-BE49-F238E27FC236}">
                <a16:creationId xmlns:a16="http://schemas.microsoft.com/office/drawing/2014/main" id="{F6F1E573-DAE1-03DD-35CC-EC8C94BAA4C1}"/>
              </a:ext>
            </a:extLst>
          </p:cNvPr>
          <p:cNvSpPr>
            <a:spLocks noGrp="1"/>
          </p:cNvSpPr>
          <p:nvPr>
            <p:ph type="pic" sz="quarter" idx="33" hasCustomPrompt="1"/>
          </p:nvPr>
        </p:nvSpPr>
        <p:spPr>
          <a:xfrm>
            <a:off x="949850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560658719"/>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06529-4FB6-A60E-C44F-D259D306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809" y="520"/>
            <a:ext cx="12156381" cy="6856958"/>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27983"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736745"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745507"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754269"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763032"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 6">
            <a:extLst>
              <a:ext uri="{FF2B5EF4-FFF2-40B4-BE49-F238E27FC236}">
                <a16:creationId xmlns:a16="http://schemas.microsoft.com/office/drawing/2014/main" id="{2E6F6BAB-E56E-7C5C-2A81-B3AE0E7DA08C}"/>
              </a:ext>
            </a:extLst>
          </p:cNvPr>
          <p:cNvSpPr>
            <a:spLocks noGrp="1"/>
          </p:cNvSpPr>
          <p:nvPr>
            <p:ph type="body" sz="quarter" idx="29" hasCustomPrompt="1"/>
          </p:nvPr>
        </p:nvSpPr>
        <p:spPr>
          <a:xfrm>
            <a:off x="727983"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8" name="Text 7">
            <a:extLst>
              <a:ext uri="{FF2B5EF4-FFF2-40B4-BE49-F238E27FC236}">
                <a16:creationId xmlns:a16="http://schemas.microsoft.com/office/drawing/2014/main" id="{FFCEFC1E-16F4-B409-13AB-3584C3C77ABD}"/>
              </a:ext>
            </a:extLst>
          </p:cNvPr>
          <p:cNvSpPr>
            <a:spLocks noGrp="1"/>
          </p:cNvSpPr>
          <p:nvPr>
            <p:ph type="body" sz="quarter" idx="31" hasCustomPrompt="1"/>
          </p:nvPr>
        </p:nvSpPr>
        <p:spPr>
          <a:xfrm>
            <a:off x="2736745"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0" name="Text 8">
            <a:extLst>
              <a:ext uri="{FF2B5EF4-FFF2-40B4-BE49-F238E27FC236}">
                <a16:creationId xmlns:a16="http://schemas.microsoft.com/office/drawing/2014/main" id="{6DDD62DF-978F-9A79-D584-1E75046FF719}"/>
              </a:ext>
            </a:extLst>
          </p:cNvPr>
          <p:cNvSpPr>
            <a:spLocks noGrp="1"/>
          </p:cNvSpPr>
          <p:nvPr>
            <p:ph type="body" sz="quarter" idx="33" hasCustomPrompt="1"/>
          </p:nvPr>
        </p:nvSpPr>
        <p:spPr>
          <a:xfrm>
            <a:off x="4745507"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2" name="Text 9">
            <a:extLst>
              <a:ext uri="{FF2B5EF4-FFF2-40B4-BE49-F238E27FC236}">
                <a16:creationId xmlns:a16="http://schemas.microsoft.com/office/drawing/2014/main" id="{672C8863-8C52-5386-427A-4090524C114E}"/>
              </a:ext>
            </a:extLst>
          </p:cNvPr>
          <p:cNvSpPr>
            <a:spLocks noGrp="1"/>
          </p:cNvSpPr>
          <p:nvPr>
            <p:ph type="body" sz="quarter" idx="35" hasCustomPrompt="1"/>
          </p:nvPr>
        </p:nvSpPr>
        <p:spPr>
          <a:xfrm>
            <a:off x="6754269"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4" name="Text 10">
            <a:extLst>
              <a:ext uri="{FF2B5EF4-FFF2-40B4-BE49-F238E27FC236}">
                <a16:creationId xmlns:a16="http://schemas.microsoft.com/office/drawing/2014/main" id="{3F582982-A7EE-BFB6-9422-09FCED824176}"/>
              </a:ext>
            </a:extLst>
          </p:cNvPr>
          <p:cNvSpPr>
            <a:spLocks noGrp="1"/>
          </p:cNvSpPr>
          <p:nvPr>
            <p:ph type="body" sz="quarter" idx="37" hasCustomPrompt="1"/>
          </p:nvPr>
        </p:nvSpPr>
        <p:spPr>
          <a:xfrm>
            <a:off x="8763032"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AA9E456-262D-67D9-9185-0AE77A933932}"/>
              </a:ext>
            </a:extLst>
          </p:cNvPr>
          <p:cNvSpPr>
            <a:spLocks noGrp="1"/>
          </p:cNvSpPr>
          <p:nvPr>
            <p:ph type="title" hasCustomPrompt="1"/>
          </p:nvPr>
        </p:nvSpPr>
        <p:spPr>
          <a:xfrm>
            <a:off x="61978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19782"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623680"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647034"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66065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65482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2BF362EE-FCF9-B488-9FCF-2ADFEE45634A}"/>
              </a:ext>
            </a:extLst>
          </p:cNvPr>
          <p:cNvSpPr>
            <a:spLocks noGrp="1"/>
          </p:cNvSpPr>
          <p:nvPr>
            <p:ph type="pic" sz="quarter" idx="43" hasCustomPrompt="1"/>
          </p:nvPr>
        </p:nvSpPr>
        <p:spPr>
          <a:xfrm>
            <a:off x="619782"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Iphone Image">
            <a:extLst>
              <a:ext uri="{FF2B5EF4-FFF2-40B4-BE49-F238E27FC236}">
                <a16:creationId xmlns:a16="http://schemas.microsoft.com/office/drawing/2014/main" id="{4F5A0AB6-CF80-A947-8113-04DBB5B0FD69}"/>
              </a:ext>
            </a:extLst>
          </p:cNvPr>
          <p:cNvSpPr>
            <a:spLocks noGrp="1"/>
          </p:cNvSpPr>
          <p:nvPr>
            <p:ph type="pic" sz="quarter" idx="44" hasCustomPrompt="1"/>
          </p:nvPr>
        </p:nvSpPr>
        <p:spPr>
          <a:xfrm>
            <a:off x="2623680"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Iphone Image">
            <a:extLst>
              <a:ext uri="{FF2B5EF4-FFF2-40B4-BE49-F238E27FC236}">
                <a16:creationId xmlns:a16="http://schemas.microsoft.com/office/drawing/2014/main" id="{688DF778-E3B1-4187-5E38-BEFAB3D75D1D}"/>
              </a:ext>
            </a:extLst>
          </p:cNvPr>
          <p:cNvSpPr>
            <a:spLocks noGrp="1"/>
          </p:cNvSpPr>
          <p:nvPr>
            <p:ph type="pic" sz="quarter" idx="45" hasCustomPrompt="1"/>
          </p:nvPr>
        </p:nvSpPr>
        <p:spPr>
          <a:xfrm>
            <a:off x="4647034"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7" name="Iphone Image">
            <a:extLst>
              <a:ext uri="{FF2B5EF4-FFF2-40B4-BE49-F238E27FC236}">
                <a16:creationId xmlns:a16="http://schemas.microsoft.com/office/drawing/2014/main" id="{F44A7EE3-C2CA-216D-289B-42642C442C89}"/>
              </a:ext>
            </a:extLst>
          </p:cNvPr>
          <p:cNvSpPr>
            <a:spLocks noGrp="1"/>
          </p:cNvSpPr>
          <p:nvPr>
            <p:ph type="pic" sz="quarter" idx="46" hasCustomPrompt="1"/>
          </p:nvPr>
        </p:nvSpPr>
        <p:spPr>
          <a:xfrm>
            <a:off x="666065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Iphone Image">
            <a:extLst>
              <a:ext uri="{FF2B5EF4-FFF2-40B4-BE49-F238E27FC236}">
                <a16:creationId xmlns:a16="http://schemas.microsoft.com/office/drawing/2014/main" id="{A8D3AE93-EAD2-5661-9EB5-E58C6E2ADEF8}"/>
              </a:ext>
            </a:extLst>
          </p:cNvPr>
          <p:cNvSpPr>
            <a:spLocks noGrp="1"/>
          </p:cNvSpPr>
          <p:nvPr>
            <p:ph type="pic" sz="quarter" idx="47" hasCustomPrompt="1"/>
          </p:nvPr>
        </p:nvSpPr>
        <p:spPr>
          <a:xfrm>
            <a:off x="865482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461979874"/>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bg1"/>
        </a:solidFill>
        <a:effectLst/>
      </p:bgPr>
    </p:bg>
    <p:spTree>
      <p:nvGrpSpPr>
        <p:cNvPr id="1" name=""/>
        <p:cNvGrpSpPr/>
        <p:nvPr/>
      </p:nvGrpSpPr>
      <p:grpSpPr>
        <a:xfrm>
          <a:off x="0" y="0"/>
          <a:ext cx="0" cy="0"/>
          <a:chOff x="0" y="0"/>
          <a:chExt cx="0" cy="0"/>
        </a:xfrm>
      </p:grpSpPr>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610668"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9" name="Text 2">
            <a:extLst>
              <a:ext uri="{FF2B5EF4-FFF2-40B4-BE49-F238E27FC236}">
                <a16:creationId xmlns:a16="http://schemas.microsoft.com/office/drawing/2014/main" id="{77F9A59C-555C-316F-40B0-2FBDDF3AEDFD}"/>
              </a:ext>
            </a:extLst>
          </p:cNvPr>
          <p:cNvSpPr>
            <a:spLocks noGrp="1"/>
          </p:cNvSpPr>
          <p:nvPr>
            <p:ph type="body" sz="quarter" idx="31" hasCustomPrompt="1"/>
          </p:nvPr>
        </p:nvSpPr>
        <p:spPr>
          <a:xfrm>
            <a:off x="2753707"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1" name="Text 3">
            <a:extLst>
              <a:ext uri="{FF2B5EF4-FFF2-40B4-BE49-F238E27FC236}">
                <a16:creationId xmlns:a16="http://schemas.microsoft.com/office/drawing/2014/main" id="{231A6109-C70B-6398-6C4B-C55BD8E2BA35}"/>
              </a:ext>
            </a:extLst>
          </p:cNvPr>
          <p:cNvSpPr>
            <a:spLocks noGrp="1"/>
          </p:cNvSpPr>
          <p:nvPr>
            <p:ph type="body" sz="quarter" idx="33" hasCustomPrompt="1"/>
          </p:nvPr>
        </p:nvSpPr>
        <p:spPr>
          <a:xfrm>
            <a:off x="4896746"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3" name="Text 4">
            <a:extLst>
              <a:ext uri="{FF2B5EF4-FFF2-40B4-BE49-F238E27FC236}">
                <a16:creationId xmlns:a16="http://schemas.microsoft.com/office/drawing/2014/main" id="{55EB5B8E-D941-D02E-7444-EE2F4FA6FF63}"/>
              </a:ext>
            </a:extLst>
          </p:cNvPr>
          <p:cNvSpPr>
            <a:spLocks noGrp="1"/>
          </p:cNvSpPr>
          <p:nvPr>
            <p:ph type="body" sz="quarter" idx="35" hasCustomPrompt="1"/>
          </p:nvPr>
        </p:nvSpPr>
        <p:spPr>
          <a:xfrm>
            <a:off x="7039784"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5" name="Text 5">
            <a:extLst>
              <a:ext uri="{FF2B5EF4-FFF2-40B4-BE49-F238E27FC236}">
                <a16:creationId xmlns:a16="http://schemas.microsoft.com/office/drawing/2014/main" id="{F39883CB-DB0E-3DBC-4926-3A475693B55E}"/>
              </a:ext>
            </a:extLst>
          </p:cNvPr>
          <p:cNvSpPr>
            <a:spLocks noGrp="1"/>
          </p:cNvSpPr>
          <p:nvPr>
            <p:ph type="body" sz="quarter" idx="37" hasCustomPrompt="1"/>
          </p:nvPr>
        </p:nvSpPr>
        <p:spPr>
          <a:xfrm>
            <a:off x="610668"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7" name="Text 6">
            <a:extLst>
              <a:ext uri="{FF2B5EF4-FFF2-40B4-BE49-F238E27FC236}">
                <a16:creationId xmlns:a16="http://schemas.microsoft.com/office/drawing/2014/main" id="{BCBA9F54-BC64-6118-4793-EDEDD85C1CB7}"/>
              </a:ext>
            </a:extLst>
          </p:cNvPr>
          <p:cNvSpPr>
            <a:spLocks noGrp="1"/>
          </p:cNvSpPr>
          <p:nvPr>
            <p:ph type="body" sz="quarter" idx="39" hasCustomPrompt="1"/>
          </p:nvPr>
        </p:nvSpPr>
        <p:spPr>
          <a:xfrm>
            <a:off x="2753707"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9" name="Text 7">
            <a:extLst>
              <a:ext uri="{FF2B5EF4-FFF2-40B4-BE49-F238E27FC236}">
                <a16:creationId xmlns:a16="http://schemas.microsoft.com/office/drawing/2014/main" id="{7C506F81-2B83-C0B0-B679-C2A30C7AA51E}"/>
              </a:ext>
            </a:extLst>
          </p:cNvPr>
          <p:cNvSpPr>
            <a:spLocks noGrp="1"/>
          </p:cNvSpPr>
          <p:nvPr>
            <p:ph type="body" sz="quarter" idx="41" hasCustomPrompt="1"/>
          </p:nvPr>
        </p:nvSpPr>
        <p:spPr>
          <a:xfrm>
            <a:off x="4896746"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1" name="Text 8">
            <a:extLst>
              <a:ext uri="{FF2B5EF4-FFF2-40B4-BE49-F238E27FC236}">
                <a16:creationId xmlns:a16="http://schemas.microsoft.com/office/drawing/2014/main" id="{9BCC990F-FAC9-703E-67E2-C36D7CF0DBD1}"/>
              </a:ext>
            </a:extLst>
          </p:cNvPr>
          <p:cNvSpPr>
            <a:spLocks noGrp="1"/>
          </p:cNvSpPr>
          <p:nvPr>
            <p:ph type="body" sz="quarter" idx="43" hasCustomPrompt="1"/>
          </p:nvPr>
        </p:nvSpPr>
        <p:spPr>
          <a:xfrm>
            <a:off x="7039784"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5" name="Title">
            <a:extLst>
              <a:ext uri="{FF2B5EF4-FFF2-40B4-BE49-F238E27FC236}">
                <a16:creationId xmlns:a16="http://schemas.microsoft.com/office/drawing/2014/main" id="{5027DEEA-6261-002E-5BCE-70F9A06791E9}"/>
              </a:ext>
            </a:extLst>
          </p:cNvPr>
          <p:cNvSpPr>
            <a:spLocks noGrp="1"/>
          </p:cNvSpPr>
          <p:nvPr>
            <p:ph type="title" hasCustomPrompt="1"/>
          </p:nvPr>
        </p:nvSpPr>
        <p:spPr>
          <a:xfrm>
            <a:off x="54196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C7E578C8-F014-1747-4BC8-E034180C848E}"/>
              </a:ext>
            </a:extLst>
          </p:cNvPr>
          <p:cNvSpPr>
            <a:spLocks noGrp="1"/>
          </p:cNvSpPr>
          <p:nvPr>
            <p:ph type="pic" sz="quarter" idx="38" hasCustomPrompt="1"/>
          </p:nvPr>
        </p:nvSpPr>
        <p:spPr>
          <a:xfrm>
            <a:off x="58109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64A2820-702D-9A60-71F0-4A7600FBFFDA}"/>
              </a:ext>
            </a:extLst>
          </p:cNvPr>
          <p:cNvSpPr>
            <a:spLocks noGrp="1"/>
          </p:cNvSpPr>
          <p:nvPr>
            <p:ph type="pic" sz="quarter" idx="44" hasCustomPrompt="1"/>
          </p:nvPr>
        </p:nvSpPr>
        <p:spPr>
          <a:xfrm>
            <a:off x="274063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Iphone Image">
            <a:extLst>
              <a:ext uri="{FF2B5EF4-FFF2-40B4-BE49-F238E27FC236}">
                <a16:creationId xmlns:a16="http://schemas.microsoft.com/office/drawing/2014/main" id="{0ED04122-141C-6302-26B9-05D97333E5E0}"/>
              </a:ext>
            </a:extLst>
          </p:cNvPr>
          <p:cNvSpPr>
            <a:spLocks noGrp="1"/>
          </p:cNvSpPr>
          <p:nvPr>
            <p:ph type="pic" sz="quarter" idx="45" hasCustomPrompt="1"/>
          </p:nvPr>
        </p:nvSpPr>
        <p:spPr>
          <a:xfrm>
            <a:off x="4851536"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0" name="Iphone Image">
            <a:extLst>
              <a:ext uri="{FF2B5EF4-FFF2-40B4-BE49-F238E27FC236}">
                <a16:creationId xmlns:a16="http://schemas.microsoft.com/office/drawing/2014/main" id="{5DBD47AD-4C4F-51B6-2416-340FC5682378}"/>
              </a:ext>
            </a:extLst>
          </p:cNvPr>
          <p:cNvSpPr>
            <a:spLocks noGrp="1"/>
          </p:cNvSpPr>
          <p:nvPr>
            <p:ph type="pic" sz="quarter" idx="46" hasCustomPrompt="1"/>
          </p:nvPr>
        </p:nvSpPr>
        <p:spPr>
          <a:xfrm>
            <a:off x="6981894"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964CABF4-63B3-41AD-1B9A-8570F952CD2B}"/>
              </a:ext>
            </a:extLst>
          </p:cNvPr>
          <p:cNvSpPr>
            <a:spLocks noGrp="1"/>
          </p:cNvSpPr>
          <p:nvPr>
            <p:ph type="pic" sz="quarter" idx="47" hasCustomPrompt="1"/>
          </p:nvPr>
        </p:nvSpPr>
        <p:spPr>
          <a:xfrm>
            <a:off x="58109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0F5E5EC7-B41B-70A1-38A2-3EFC49844200}"/>
              </a:ext>
            </a:extLst>
          </p:cNvPr>
          <p:cNvSpPr>
            <a:spLocks noGrp="1"/>
          </p:cNvSpPr>
          <p:nvPr>
            <p:ph type="pic" sz="quarter" idx="48" hasCustomPrompt="1"/>
          </p:nvPr>
        </p:nvSpPr>
        <p:spPr>
          <a:xfrm>
            <a:off x="274063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5148BE10-9045-3676-4AB5-3A851C17F1C4}"/>
              </a:ext>
            </a:extLst>
          </p:cNvPr>
          <p:cNvSpPr>
            <a:spLocks noGrp="1"/>
          </p:cNvSpPr>
          <p:nvPr>
            <p:ph type="pic" sz="quarter" idx="49" hasCustomPrompt="1"/>
          </p:nvPr>
        </p:nvSpPr>
        <p:spPr>
          <a:xfrm>
            <a:off x="4851536"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D4A68367-07CB-62D6-D266-D9DF5BF589FB}"/>
              </a:ext>
            </a:extLst>
          </p:cNvPr>
          <p:cNvSpPr>
            <a:spLocks noGrp="1"/>
          </p:cNvSpPr>
          <p:nvPr>
            <p:ph type="pic" sz="quarter" idx="50" hasCustomPrompt="1"/>
          </p:nvPr>
        </p:nvSpPr>
        <p:spPr>
          <a:xfrm>
            <a:off x="6981894"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3" name="Picture 2">
            <a:extLst>
              <a:ext uri="{FF2B5EF4-FFF2-40B4-BE49-F238E27FC236}">
                <a16:creationId xmlns:a16="http://schemas.microsoft.com/office/drawing/2014/main" id="{3EFD70BB-3280-9D1A-B0F7-B1CCF37133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3168457929"/>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 images and text">
    <p:bg>
      <p:bgPr>
        <a:solidFill>
          <a:schemeClr val="bg1"/>
        </a:solidFill>
        <a:effectLst/>
      </p:bgPr>
    </p:bg>
    <p:spTree>
      <p:nvGrpSpPr>
        <p:cNvPr id="1" name=""/>
        <p:cNvGrpSpPr/>
        <p:nvPr/>
      </p:nvGrpSpPr>
      <p:grpSpPr>
        <a:xfrm>
          <a:off x="0" y="0"/>
          <a:ext cx="0" cy="0"/>
          <a:chOff x="0" y="0"/>
          <a:chExt cx="0" cy="0"/>
        </a:xfrm>
      </p:grpSpPr>
      <p:sp>
        <p:nvSpPr>
          <p:cNvPr id="20" name="Text 2">
            <a:extLst>
              <a:ext uri="{FF2B5EF4-FFF2-40B4-BE49-F238E27FC236}">
                <a16:creationId xmlns:a16="http://schemas.microsoft.com/office/drawing/2014/main" id="{304F53BB-B4D5-2D74-0ECC-A6CC2A1EB0EF}"/>
              </a:ext>
            </a:extLst>
          </p:cNvPr>
          <p:cNvSpPr>
            <a:spLocks noGrp="1"/>
          </p:cNvSpPr>
          <p:nvPr>
            <p:ph type="body" sz="quarter" idx="11" hasCustomPrompt="1"/>
          </p:nvPr>
        </p:nvSpPr>
        <p:spPr>
          <a:xfrm>
            <a:off x="2180538"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a:p>
            <a:pPr lvl="0"/>
            <a:endParaRPr lang="en-AU"/>
          </a:p>
        </p:txBody>
      </p:sp>
      <p:sp>
        <p:nvSpPr>
          <p:cNvPr id="22" name="Text 3">
            <a:extLst>
              <a:ext uri="{FF2B5EF4-FFF2-40B4-BE49-F238E27FC236}">
                <a16:creationId xmlns:a16="http://schemas.microsoft.com/office/drawing/2014/main" id="{4892FE05-7EC4-2BB0-18E8-D2D82409B430}"/>
              </a:ext>
            </a:extLst>
          </p:cNvPr>
          <p:cNvSpPr>
            <a:spLocks noGrp="1"/>
          </p:cNvSpPr>
          <p:nvPr>
            <p:ph type="body" sz="quarter" idx="31" hasCustomPrompt="1"/>
          </p:nvPr>
        </p:nvSpPr>
        <p:spPr>
          <a:xfrm>
            <a:off x="3815634"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4" name="Text 4">
            <a:extLst>
              <a:ext uri="{FF2B5EF4-FFF2-40B4-BE49-F238E27FC236}">
                <a16:creationId xmlns:a16="http://schemas.microsoft.com/office/drawing/2014/main" id="{FA9688C3-76CF-7F39-A8B9-6B3D5F63EC5A}"/>
              </a:ext>
            </a:extLst>
          </p:cNvPr>
          <p:cNvSpPr>
            <a:spLocks noGrp="1"/>
          </p:cNvSpPr>
          <p:nvPr>
            <p:ph type="body" sz="quarter" idx="33" hasCustomPrompt="1"/>
          </p:nvPr>
        </p:nvSpPr>
        <p:spPr>
          <a:xfrm>
            <a:off x="5450730"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6" name="Text 5">
            <a:extLst>
              <a:ext uri="{FF2B5EF4-FFF2-40B4-BE49-F238E27FC236}">
                <a16:creationId xmlns:a16="http://schemas.microsoft.com/office/drawing/2014/main" id="{A7E4563E-C7BD-F04F-9585-D1FCE265E511}"/>
              </a:ext>
            </a:extLst>
          </p:cNvPr>
          <p:cNvSpPr>
            <a:spLocks noGrp="1"/>
          </p:cNvSpPr>
          <p:nvPr>
            <p:ph type="body" sz="quarter" idx="35" hasCustomPrompt="1"/>
          </p:nvPr>
        </p:nvSpPr>
        <p:spPr>
          <a:xfrm>
            <a:off x="7085826"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28" name="Text 6">
            <a:extLst>
              <a:ext uri="{FF2B5EF4-FFF2-40B4-BE49-F238E27FC236}">
                <a16:creationId xmlns:a16="http://schemas.microsoft.com/office/drawing/2014/main" id="{C028BEC7-6425-22E4-2015-2CD2524AC5DC}"/>
              </a:ext>
            </a:extLst>
          </p:cNvPr>
          <p:cNvSpPr>
            <a:spLocks noGrp="1"/>
          </p:cNvSpPr>
          <p:nvPr>
            <p:ph type="body" sz="quarter" idx="37" hasCustomPrompt="1"/>
          </p:nvPr>
        </p:nvSpPr>
        <p:spPr>
          <a:xfrm>
            <a:off x="872092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0" name="Text 9">
            <a:extLst>
              <a:ext uri="{FF2B5EF4-FFF2-40B4-BE49-F238E27FC236}">
                <a16:creationId xmlns:a16="http://schemas.microsoft.com/office/drawing/2014/main" id="{52EC4E68-B622-4F4B-5A57-CA88C456AF59}"/>
              </a:ext>
            </a:extLst>
          </p:cNvPr>
          <p:cNvSpPr>
            <a:spLocks noGrp="1"/>
          </p:cNvSpPr>
          <p:nvPr>
            <p:ph type="body" sz="quarter" idx="39" hasCustomPrompt="1"/>
          </p:nvPr>
        </p:nvSpPr>
        <p:spPr>
          <a:xfrm>
            <a:off x="2180538"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2" name="Text 10">
            <a:extLst>
              <a:ext uri="{FF2B5EF4-FFF2-40B4-BE49-F238E27FC236}">
                <a16:creationId xmlns:a16="http://schemas.microsoft.com/office/drawing/2014/main" id="{74AE3846-17FC-B3D3-B4A7-8865F659230C}"/>
              </a:ext>
            </a:extLst>
          </p:cNvPr>
          <p:cNvSpPr>
            <a:spLocks noGrp="1"/>
          </p:cNvSpPr>
          <p:nvPr>
            <p:ph type="body" sz="quarter" idx="41" hasCustomPrompt="1"/>
          </p:nvPr>
        </p:nvSpPr>
        <p:spPr>
          <a:xfrm>
            <a:off x="3815634"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4" name="Text 11">
            <a:extLst>
              <a:ext uri="{FF2B5EF4-FFF2-40B4-BE49-F238E27FC236}">
                <a16:creationId xmlns:a16="http://schemas.microsoft.com/office/drawing/2014/main" id="{3CAAAC66-CF01-0121-2CE4-A4181271D0D2}"/>
              </a:ext>
            </a:extLst>
          </p:cNvPr>
          <p:cNvSpPr>
            <a:spLocks noGrp="1"/>
          </p:cNvSpPr>
          <p:nvPr>
            <p:ph type="body" sz="quarter" idx="43" hasCustomPrompt="1"/>
          </p:nvPr>
        </p:nvSpPr>
        <p:spPr>
          <a:xfrm>
            <a:off x="5450730"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6" name="Text 12">
            <a:extLst>
              <a:ext uri="{FF2B5EF4-FFF2-40B4-BE49-F238E27FC236}">
                <a16:creationId xmlns:a16="http://schemas.microsoft.com/office/drawing/2014/main" id="{7FA816EF-E122-2278-B901-702B0A3AA4F8}"/>
              </a:ext>
            </a:extLst>
          </p:cNvPr>
          <p:cNvSpPr>
            <a:spLocks noGrp="1"/>
          </p:cNvSpPr>
          <p:nvPr>
            <p:ph type="body" sz="quarter" idx="45" hasCustomPrompt="1"/>
          </p:nvPr>
        </p:nvSpPr>
        <p:spPr>
          <a:xfrm>
            <a:off x="7085826"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38" name="Text 13">
            <a:extLst>
              <a:ext uri="{FF2B5EF4-FFF2-40B4-BE49-F238E27FC236}">
                <a16:creationId xmlns:a16="http://schemas.microsoft.com/office/drawing/2014/main" id="{F81979FA-F582-FFBA-A423-49CA62735362}"/>
              </a:ext>
            </a:extLst>
          </p:cNvPr>
          <p:cNvSpPr>
            <a:spLocks noGrp="1"/>
          </p:cNvSpPr>
          <p:nvPr>
            <p:ph type="body" sz="quarter" idx="47" hasCustomPrompt="1"/>
          </p:nvPr>
        </p:nvSpPr>
        <p:spPr>
          <a:xfrm>
            <a:off x="872092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0" name="Text 7">
            <a:extLst>
              <a:ext uri="{FF2B5EF4-FFF2-40B4-BE49-F238E27FC236}">
                <a16:creationId xmlns:a16="http://schemas.microsoft.com/office/drawing/2014/main" id="{D8CFC106-175B-9E8F-B74F-9E224A6D6FF9}"/>
              </a:ext>
            </a:extLst>
          </p:cNvPr>
          <p:cNvSpPr>
            <a:spLocks noGrp="1"/>
          </p:cNvSpPr>
          <p:nvPr>
            <p:ph type="body" sz="quarter" idx="49" hasCustomPrompt="1"/>
          </p:nvPr>
        </p:nvSpPr>
        <p:spPr>
          <a:xfrm>
            <a:off x="10356017"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2" name="Text 14">
            <a:extLst>
              <a:ext uri="{FF2B5EF4-FFF2-40B4-BE49-F238E27FC236}">
                <a16:creationId xmlns:a16="http://schemas.microsoft.com/office/drawing/2014/main" id="{94AC834A-A079-4B48-FC60-C936FC12FA1D}"/>
              </a:ext>
            </a:extLst>
          </p:cNvPr>
          <p:cNvSpPr>
            <a:spLocks noGrp="1"/>
          </p:cNvSpPr>
          <p:nvPr>
            <p:ph type="body" sz="quarter" idx="51" hasCustomPrompt="1"/>
          </p:nvPr>
        </p:nvSpPr>
        <p:spPr>
          <a:xfrm>
            <a:off x="10356017"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3" name="Text 1">
            <a:extLst>
              <a:ext uri="{FF2B5EF4-FFF2-40B4-BE49-F238E27FC236}">
                <a16:creationId xmlns:a16="http://schemas.microsoft.com/office/drawing/2014/main" id="{48220EB6-4240-8E66-88BC-BB9F1E3C0768}"/>
              </a:ext>
            </a:extLst>
          </p:cNvPr>
          <p:cNvSpPr>
            <a:spLocks noGrp="1"/>
          </p:cNvSpPr>
          <p:nvPr>
            <p:ph type="body" sz="quarter" idx="53" hasCustomPrompt="1"/>
          </p:nvPr>
        </p:nvSpPr>
        <p:spPr>
          <a:xfrm>
            <a:off x="54544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mn-lt"/>
                <a:ea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4" name="Text 8">
            <a:extLst>
              <a:ext uri="{FF2B5EF4-FFF2-40B4-BE49-F238E27FC236}">
                <a16:creationId xmlns:a16="http://schemas.microsoft.com/office/drawing/2014/main" id="{1807B19D-82E9-8C41-12BB-1E3F06256D12}"/>
              </a:ext>
            </a:extLst>
          </p:cNvPr>
          <p:cNvSpPr>
            <a:spLocks noGrp="1"/>
          </p:cNvSpPr>
          <p:nvPr>
            <p:ph type="body" sz="quarter" idx="55" hasCustomPrompt="1"/>
          </p:nvPr>
        </p:nvSpPr>
        <p:spPr>
          <a:xfrm>
            <a:off x="54544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aseline="0">
                <a:solidFill>
                  <a:schemeClr val="tx1"/>
                </a:solidFill>
                <a:latin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p>
          <a:p>
            <a:pPr lvl="1"/>
            <a:r>
              <a:rPr lang="en-US"/>
              <a:t>Body text</a:t>
            </a:r>
            <a:endParaRPr lang="en-AU"/>
          </a:p>
        </p:txBody>
      </p:sp>
      <p:sp>
        <p:nvSpPr>
          <p:cNvPr id="46" name="Title">
            <a:extLst>
              <a:ext uri="{FF2B5EF4-FFF2-40B4-BE49-F238E27FC236}">
                <a16:creationId xmlns:a16="http://schemas.microsoft.com/office/drawing/2014/main" id="{55CCE28E-2C92-B88D-D169-F6CBDB86221D}"/>
              </a:ext>
            </a:extLst>
          </p:cNvPr>
          <p:cNvSpPr>
            <a:spLocks noGrp="1"/>
          </p:cNvSpPr>
          <p:nvPr>
            <p:ph type="title" hasCustomPrompt="1"/>
          </p:nvPr>
        </p:nvSpPr>
        <p:spPr>
          <a:xfrm>
            <a:off x="515938" y="387047"/>
            <a:ext cx="7645295"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EADB654-9105-7721-52DB-C22B8527BF07}"/>
              </a:ext>
            </a:extLst>
          </p:cNvPr>
          <p:cNvSpPr>
            <a:spLocks noGrp="1"/>
          </p:cNvSpPr>
          <p:nvPr>
            <p:ph type="pic" sz="quarter" idx="38" hasCustomPrompt="1"/>
          </p:nvPr>
        </p:nvSpPr>
        <p:spPr>
          <a:xfrm>
            <a:off x="515938"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 name="Iphone Image">
            <a:extLst>
              <a:ext uri="{FF2B5EF4-FFF2-40B4-BE49-F238E27FC236}">
                <a16:creationId xmlns:a16="http://schemas.microsoft.com/office/drawing/2014/main" id="{66E4AFE9-90D1-8A10-9322-3E79BB6EBE4C}"/>
              </a:ext>
            </a:extLst>
          </p:cNvPr>
          <p:cNvSpPr>
            <a:spLocks noGrp="1"/>
          </p:cNvSpPr>
          <p:nvPr>
            <p:ph type="pic" sz="quarter" idx="56" hasCustomPrompt="1"/>
          </p:nvPr>
        </p:nvSpPr>
        <p:spPr>
          <a:xfrm>
            <a:off x="2155049"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389D7AB-2A3A-88CD-8B34-2667C6CC30E5}"/>
              </a:ext>
            </a:extLst>
          </p:cNvPr>
          <p:cNvSpPr>
            <a:spLocks noGrp="1"/>
          </p:cNvSpPr>
          <p:nvPr>
            <p:ph type="pic" sz="quarter" idx="57" hasCustomPrompt="1"/>
          </p:nvPr>
        </p:nvSpPr>
        <p:spPr>
          <a:xfrm>
            <a:off x="3794160"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971E3749-DB65-A877-390B-64F99F3E56EC}"/>
              </a:ext>
            </a:extLst>
          </p:cNvPr>
          <p:cNvSpPr>
            <a:spLocks noGrp="1"/>
          </p:cNvSpPr>
          <p:nvPr>
            <p:ph type="pic" sz="quarter" idx="58" hasCustomPrompt="1"/>
          </p:nvPr>
        </p:nvSpPr>
        <p:spPr>
          <a:xfrm>
            <a:off x="548677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Iphone Image">
            <a:extLst>
              <a:ext uri="{FF2B5EF4-FFF2-40B4-BE49-F238E27FC236}">
                <a16:creationId xmlns:a16="http://schemas.microsoft.com/office/drawing/2014/main" id="{8B667145-5B92-D03E-7D5B-EA02370B5285}"/>
              </a:ext>
            </a:extLst>
          </p:cNvPr>
          <p:cNvSpPr>
            <a:spLocks noGrp="1"/>
          </p:cNvSpPr>
          <p:nvPr>
            <p:ph type="pic" sz="quarter" idx="59" hasCustomPrompt="1"/>
          </p:nvPr>
        </p:nvSpPr>
        <p:spPr>
          <a:xfrm>
            <a:off x="5433271"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1" name="Iphone Image">
            <a:extLst>
              <a:ext uri="{FF2B5EF4-FFF2-40B4-BE49-F238E27FC236}">
                <a16:creationId xmlns:a16="http://schemas.microsoft.com/office/drawing/2014/main" id="{9ABE5C3A-9F1F-06E1-F582-E2B0E294E879}"/>
              </a:ext>
            </a:extLst>
          </p:cNvPr>
          <p:cNvSpPr>
            <a:spLocks noGrp="1"/>
          </p:cNvSpPr>
          <p:nvPr>
            <p:ph type="pic" sz="quarter" idx="60" hasCustomPrompt="1"/>
          </p:nvPr>
        </p:nvSpPr>
        <p:spPr>
          <a:xfrm>
            <a:off x="707238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Iphone Image">
            <a:extLst>
              <a:ext uri="{FF2B5EF4-FFF2-40B4-BE49-F238E27FC236}">
                <a16:creationId xmlns:a16="http://schemas.microsoft.com/office/drawing/2014/main" id="{1780D760-6F65-3A35-92F6-967B6AD42E6C}"/>
              </a:ext>
            </a:extLst>
          </p:cNvPr>
          <p:cNvSpPr>
            <a:spLocks noGrp="1"/>
          </p:cNvSpPr>
          <p:nvPr>
            <p:ph type="pic" sz="quarter" idx="61" hasCustomPrompt="1"/>
          </p:nvPr>
        </p:nvSpPr>
        <p:spPr>
          <a:xfrm>
            <a:off x="8711493"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5" name="Iphone Image">
            <a:extLst>
              <a:ext uri="{FF2B5EF4-FFF2-40B4-BE49-F238E27FC236}">
                <a16:creationId xmlns:a16="http://schemas.microsoft.com/office/drawing/2014/main" id="{7BF065DD-5304-C4D3-82FD-2D2A18EC9E74}"/>
              </a:ext>
            </a:extLst>
          </p:cNvPr>
          <p:cNvSpPr>
            <a:spLocks noGrp="1"/>
          </p:cNvSpPr>
          <p:nvPr>
            <p:ph type="pic" sz="quarter" idx="62" hasCustomPrompt="1"/>
          </p:nvPr>
        </p:nvSpPr>
        <p:spPr>
          <a:xfrm>
            <a:off x="1035060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Iphone Image">
            <a:extLst>
              <a:ext uri="{FF2B5EF4-FFF2-40B4-BE49-F238E27FC236}">
                <a16:creationId xmlns:a16="http://schemas.microsoft.com/office/drawing/2014/main" id="{BCC99232-8981-2BB0-840F-7CA4C7203F7E}"/>
              </a:ext>
            </a:extLst>
          </p:cNvPr>
          <p:cNvSpPr>
            <a:spLocks noGrp="1"/>
          </p:cNvSpPr>
          <p:nvPr>
            <p:ph type="pic" sz="quarter" idx="63" hasCustomPrompt="1"/>
          </p:nvPr>
        </p:nvSpPr>
        <p:spPr>
          <a:xfrm>
            <a:off x="515938"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9" name="Iphone Image">
            <a:extLst>
              <a:ext uri="{FF2B5EF4-FFF2-40B4-BE49-F238E27FC236}">
                <a16:creationId xmlns:a16="http://schemas.microsoft.com/office/drawing/2014/main" id="{7AAA52D2-CBB4-01E2-2ACB-8F9F4DC4EF13}"/>
              </a:ext>
            </a:extLst>
          </p:cNvPr>
          <p:cNvSpPr>
            <a:spLocks noGrp="1"/>
          </p:cNvSpPr>
          <p:nvPr>
            <p:ph type="pic" sz="quarter" idx="64" hasCustomPrompt="1"/>
          </p:nvPr>
        </p:nvSpPr>
        <p:spPr>
          <a:xfrm>
            <a:off x="2155049"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1" name="Iphone Image">
            <a:extLst>
              <a:ext uri="{FF2B5EF4-FFF2-40B4-BE49-F238E27FC236}">
                <a16:creationId xmlns:a16="http://schemas.microsoft.com/office/drawing/2014/main" id="{43D348CE-3301-AD5B-03ED-83E43E4FEF86}"/>
              </a:ext>
            </a:extLst>
          </p:cNvPr>
          <p:cNvSpPr>
            <a:spLocks noGrp="1"/>
          </p:cNvSpPr>
          <p:nvPr>
            <p:ph type="pic" sz="quarter" idx="65" hasCustomPrompt="1"/>
          </p:nvPr>
        </p:nvSpPr>
        <p:spPr>
          <a:xfrm>
            <a:off x="3794160"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3" name="Iphone Image">
            <a:extLst>
              <a:ext uri="{FF2B5EF4-FFF2-40B4-BE49-F238E27FC236}">
                <a16:creationId xmlns:a16="http://schemas.microsoft.com/office/drawing/2014/main" id="{383EF224-A525-2D9D-CB96-19CE87DF350C}"/>
              </a:ext>
            </a:extLst>
          </p:cNvPr>
          <p:cNvSpPr>
            <a:spLocks noGrp="1"/>
          </p:cNvSpPr>
          <p:nvPr>
            <p:ph type="pic" sz="quarter" idx="66" hasCustomPrompt="1"/>
          </p:nvPr>
        </p:nvSpPr>
        <p:spPr>
          <a:xfrm>
            <a:off x="5433271"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5" name="Iphone Image">
            <a:extLst>
              <a:ext uri="{FF2B5EF4-FFF2-40B4-BE49-F238E27FC236}">
                <a16:creationId xmlns:a16="http://schemas.microsoft.com/office/drawing/2014/main" id="{62BEBED0-D88E-E3B6-4554-D5C3A9B7F059}"/>
              </a:ext>
            </a:extLst>
          </p:cNvPr>
          <p:cNvSpPr>
            <a:spLocks noGrp="1"/>
          </p:cNvSpPr>
          <p:nvPr>
            <p:ph type="pic" sz="quarter" idx="67" hasCustomPrompt="1"/>
          </p:nvPr>
        </p:nvSpPr>
        <p:spPr>
          <a:xfrm>
            <a:off x="707238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7" name="Iphone Image">
            <a:extLst>
              <a:ext uri="{FF2B5EF4-FFF2-40B4-BE49-F238E27FC236}">
                <a16:creationId xmlns:a16="http://schemas.microsoft.com/office/drawing/2014/main" id="{0B803680-A684-BAB3-EDA8-41B6DF2D2568}"/>
              </a:ext>
            </a:extLst>
          </p:cNvPr>
          <p:cNvSpPr>
            <a:spLocks noGrp="1"/>
          </p:cNvSpPr>
          <p:nvPr>
            <p:ph type="pic" sz="quarter" idx="68" hasCustomPrompt="1"/>
          </p:nvPr>
        </p:nvSpPr>
        <p:spPr>
          <a:xfrm>
            <a:off x="8711493"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9" name="Iphone Image">
            <a:extLst>
              <a:ext uri="{FF2B5EF4-FFF2-40B4-BE49-F238E27FC236}">
                <a16:creationId xmlns:a16="http://schemas.microsoft.com/office/drawing/2014/main" id="{707376A2-5EAB-CE7C-FC2A-EE289590301A}"/>
              </a:ext>
            </a:extLst>
          </p:cNvPr>
          <p:cNvSpPr>
            <a:spLocks noGrp="1"/>
          </p:cNvSpPr>
          <p:nvPr>
            <p:ph type="pic" sz="quarter" idx="69" hasCustomPrompt="1"/>
          </p:nvPr>
        </p:nvSpPr>
        <p:spPr>
          <a:xfrm>
            <a:off x="1035060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5" name="Picture 4">
            <a:extLst>
              <a:ext uri="{FF2B5EF4-FFF2-40B4-BE49-F238E27FC236}">
                <a16:creationId xmlns:a16="http://schemas.microsoft.com/office/drawing/2014/main" id="{0C0DAF5E-2A5A-5E8C-45A7-3148E84FE4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39885145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ptop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60227-6902-EB0B-7051-0E24AACAFECF}"/>
              </a:ext>
            </a:extLst>
          </p:cNvPr>
          <p:cNvPicPr>
            <a:picLocks noChangeAspect="1"/>
          </p:cNvPicPr>
          <p:nvPr userDrawn="1"/>
        </p:nvPicPr>
        <p:blipFill>
          <a:blip r:embed="rId2"/>
          <a:stretch>
            <a:fillRect/>
          </a:stretch>
        </p:blipFill>
        <p:spPr>
          <a:xfrm rot="10800000">
            <a:off x="0" y="0"/>
            <a:ext cx="12192000" cy="6315455"/>
          </a:xfrm>
          <a:prstGeom prst="rect">
            <a:avLst/>
          </a:prstGeom>
        </p:spPr>
      </p:pic>
      <p:pic>
        <p:nvPicPr>
          <p:cNvPr id="2" name="Picture 1">
            <a:extLst>
              <a:ext uri="{FF2B5EF4-FFF2-40B4-BE49-F238E27FC236}">
                <a16:creationId xmlns:a16="http://schemas.microsoft.com/office/drawing/2014/main" id="{BBEB5DD5-71A7-BC3B-2729-DFCF72F282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pic>
        <p:nvPicPr>
          <p:cNvPr id="9" name="Laptop">
            <a:extLst>
              <a:ext uri="{FF2B5EF4-FFF2-40B4-BE49-F238E27FC236}">
                <a16:creationId xmlns:a16="http://schemas.microsoft.com/office/drawing/2014/main" id="{34F95C90-C1C9-50F2-316D-3F2423674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580" y="1895474"/>
            <a:ext cx="7811733" cy="47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aptop image">
            <a:extLst>
              <a:ext uri="{FF2B5EF4-FFF2-40B4-BE49-F238E27FC236}">
                <a16:creationId xmlns:a16="http://schemas.microsoft.com/office/drawing/2014/main" id="{CF0838CB-1D12-934A-232E-3F95BA163196}"/>
              </a:ext>
            </a:extLst>
          </p:cNvPr>
          <p:cNvSpPr>
            <a:spLocks noGrp="1"/>
          </p:cNvSpPr>
          <p:nvPr>
            <p:ph type="pic" sz="quarter" idx="16" hasCustomPrompt="1"/>
          </p:nvPr>
        </p:nvSpPr>
        <p:spPr>
          <a:xfrm>
            <a:off x="7445221" y="2141385"/>
            <a:ext cx="5920451" cy="3738312"/>
          </a:xfrm>
          <a:prstGeom prst="rect">
            <a:avLst/>
          </a:prstGeom>
          <a:solidFill>
            <a:schemeClr val="bg1">
              <a:lumMod val="8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4" name="Text">
            <a:extLst>
              <a:ext uri="{FF2B5EF4-FFF2-40B4-BE49-F238E27FC236}">
                <a16:creationId xmlns:a16="http://schemas.microsoft.com/office/drawing/2014/main" id="{A20FC331-4BC4-4EC5-B8DC-D7B92F9563A6}"/>
              </a:ext>
            </a:extLst>
          </p:cNvPr>
          <p:cNvSpPr>
            <a:spLocks noGrp="1"/>
          </p:cNvSpPr>
          <p:nvPr>
            <p:ph type="body" sz="quarter" idx="23" hasCustomPrompt="1"/>
          </p:nvPr>
        </p:nvSpPr>
        <p:spPr>
          <a:xfrm>
            <a:off x="483595" y="1828680"/>
            <a:ext cx="5104800"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a:extLst>
              <a:ext uri="{FF2B5EF4-FFF2-40B4-BE49-F238E27FC236}">
                <a16:creationId xmlns:a16="http://schemas.microsoft.com/office/drawing/2014/main" id="{D56E1C33-2C27-656C-7C6B-71EAF010A4D2}"/>
              </a:ext>
            </a:extLst>
          </p:cNvPr>
          <p:cNvSpPr>
            <a:spLocks noGrp="1"/>
          </p:cNvSpPr>
          <p:nvPr>
            <p:ph type="title" hasCustomPrompt="1"/>
          </p:nvPr>
        </p:nvSpPr>
        <p:spPr>
          <a:xfrm>
            <a:off x="48359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746564029"/>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bile Phone and tex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30F64-527A-48CB-90C3-6F67C5630A37}"/>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F2F7BC76-7A9D-F95D-E07A-CAA5C27C84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6" y="0"/>
            <a:ext cx="12158227" cy="6858000"/>
          </a:xfrm>
          <a:prstGeom prst="rect">
            <a:avLst/>
          </a:prstGeom>
        </p:spPr>
      </p:pic>
      <p:pic>
        <p:nvPicPr>
          <p:cNvPr id="6" name="Ipohone">
            <a:extLst>
              <a:ext uri="{FF2B5EF4-FFF2-40B4-BE49-F238E27FC236}">
                <a16:creationId xmlns:a16="http://schemas.microsoft.com/office/drawing/2014/main" id="{A56CEC69-4D97-C780-6114-6DC94605E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726" y="512762"/>
            <a:ext cx="2889806" cy="5832475"/>
          </a:xfrm>
          <a:prstGeom prst="rect">
            <a:avLst/>
          </a:prstGeom>
        </p:spPr>
      </p:pic>
      <p:sp>
        <p:nvSpPr>
          <p:cNvPr id="15" name="Iphone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8461629" y="645411"/>
            <a:ext cx="2592000" cy="5565600"/>
          </a:xfrm>
          <a:prstGeom prst="roundRect">
            <a:avLst>
              <a:gd name="adj" fmla="val 13330"/>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7" name="Text">
            <a:extLst>
              <a:ext uri="{FF2B5EF4-FFF2-40B4-BE49-F238E27FC236}">
                <a16:creationId xmlns:a16="http://schemas.microsoft.com/office/drawing/2014/main" id="{0C885111-38D7-8FE1-993E-234910F323AC}"/>
              </a:ext>
            </a:extLst>
          </p:cNvPr>
          <p:cNvSpPr>
            <a:spLocks noGrp="1"/>
          </p:cNvSpPr>
          <p:nvPr>
            <p:ph type="body" sz="quarter" idx="23" hasCustomPrompt="1"/>
          </p:nvPr>
        </p:nvSpPr>
        <p:spPr>
          <a:xfrm>
            <a:off x="544957" y="1777218"/>
            <a:ext cx="7645295"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itle">
            <a:extLst>
              <a:ext uri="{FF2B5EF4-FFF2-40B4-BE49-F238E27FC236}">
                <a16:creationId xmlns:a16="http://schemas.microsoft.com/office/drawing/2014/main" id="{65A80B26-F43D-A2B6-7F6C-A613BB172FF7}"/>
              </a:ext>
            </a:extLst>
          </p:cNvPr>
          <p:cNvSpPr>
            <a:spLocks noGrp="1"/>
          </p:cNvSpPr>
          <p:nvPr>
            <p:ph type="title" hasCustomPrompt="1"/>
          </p:nvPr>
        </p:nvSpPr>
        <p:spPr>
          <a:xfrm>
            <a:off x="544958" y="377320"/>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3218074718"/>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Pad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0E33-CE35-F792-7C99-6F48FC51117D}"/>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3" name="Picture 2">
            <a:extLst>
              <a:ext uri="{FF2B5EF4-FFF2-40B4-BE49-F238E27FC236}">
                <a16:creationId xmlns:a16="http://schemas.microsoft.com/office/drawing/2014/main" id="{11DAC3DE-41BA-937F-4F06-7F32B08C02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809" y="520"/>
            <a:ext cx="12156381" cy="6856959"/>
          </a:xfrm>
          <a:prstGeom prst="rect">
            <a:avLst/>
          </a:prstGeom>
        </p:spPr>
      </p:pic>
      <p:pic>
        <p:nvPicPr>
          <p:cNvPr id="14" name="Ipad">
            <a:extLst>
              <a:ext uri="{FF2B5EF4-FFF2-40B4-BE49-F238E27FC236}">
                <a16:creationId xmlns:a16="http://schemas.microsoft.com/office/drawing/2014/main" id="{0A4649F1-BB58-C5E6-262C-5CCF044C087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096" t="6968" r="17401" b="7500"/>
          <a:stretch/>
        </p:blipFill>
        <p:spPr>
          <a:xfrm>
            <a:off x="7167491" y="456318"/>
            <a:ext cx="4509997" cy="5888917"/>
          </a:xfrm>
          <a:prstGeom prst="rect">
            <a:avLst/>
          </a:prstGeom>
        </p:spPr>
      </p:pic>
      <p:sp>
        <p:nvSpPr>
          <p:cNvPr id="15" name="Ipad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7322324" y="648256"/>
            <a:ext cx="4200330" cy="5565600"/>
          </a:xfrm>
          <a:prstGeom prst="roundRect">
            <a:avLst>
              <a:gd name="adj" fmla="val 2434"/>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6" name="Text">
            <a:extLst>
              <a:ext uri="{FF2B5EF4-FFF2-40B4-BE49-F238E27FC236}">
                <a16:creationId xmlns:a16="http://schemas.microsoft.com/office/drawing/2014/main" id="{78279716-352E-70A8-E702-10B115F31191}"/>
              </a:ext>
            </a:extLst>
          </p:cNvPr>
          <p:cNvSpPr>
            <a:spLocks noGrp="1"/>
          </p:cNvSpPr>
          <p:nvPr>
            <p:ph type="body" sz="quarter" idx="23" hasCustomPrompt="1"/>
          </p:nvPr>
        </p:nvSpPr>
        <p:spPr>
          <a:xfrm>
            <a:off x="561414" y="1773860"/>
            <a:ext cx="5804228"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itle">
            <a:extLst>
              <a:ext uri="{FF2B5EF4-FFF2-40B4-BE49-F238E27FC236}">
                <a16:creationId xmlns:a16="http://schemas.microsoft.com/office/drawing/2014/main" id="{B63C6B66-94D8-2D05-58EF-932F4FE7DCB7}"/>
              </a:ext>
            </a:extLst>
          </p:cNvPr>
          <p:cNvSpPr>
            <a:spLocks noGrp="1"/>
          </p:cNvSpPr>
          <p:nvPr>
            <p:ph type="title" hasCustomPrompt="1"/>
          </p:nvPr>
        </p:nvSpPr>
        <p:spPr>
          <a:xfrm>
            <a:off x="56141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4297321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0164F-684E-5FA3-BA0A-8A4DA23580F0}"/>
              </a:ext>
            </a:extLst>
          </p:cNvPr>
          <p:cNvPicPr>
            <a:picLocks noChangeAspect="1"/>
          </p:cNvPicPr>
          <p:nvPr userDrawn="1"/>
        </p:nvPicPr>
        <p:blipFill>
          <a:blip r:embed="rId2"/>
          <a:stretch>
            <a:fillRect/>
          </a:stretch>
        </p:blipFill>
        <p:spPr>
          <a:xfrm rot="10800000">
            <a:off x="0" y="0"/>
            <a:ext cx="12192000" cy="2736376"/>
          </a:xfrm>
          <a:prstGeom prst="rect">
            <a:avLst/>
          </a:prstGeom>
        </p:spPr>
      </p:pic>
      <p:pic>
        <p:nvPicPr>
          <p:cNvPr id="2" name="Picture 1">
            <a:extLst>
              <a:ext uri="{FF2B5EF4-FFF2-40B4-BE49-F238E27FC236}">
                <a16:creationId xmlns:a16="http://schemas.microsoft.com/office/drawing/2014/main" id="{A5534DC4-0560-0526-5431-F30B152D4E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sp>
        <p:nvSpPr>
          <p:cNvPr id="9" name="Text Placeholder 7">
            <a:extLst>
              <a:ext uri="{FF2B5EF4-FFF2-40B4-BE49-F238E27FC236}">
                <a16:creationId xmlns:a16="http://schemas.microsoft.com/office/drawing/2014/main" id="{83BEB6C0-41C9-F964-4A84-F2ED1723AB1D}"/>
              </a:ext>
            </a:extLst>
          </p:cNvPr>
          <p:cNvSpPr>
            <a:spLocks noGrp="1"/>
          </p:cNvSpPr>
          <p:nvPr>
            <p:ph type="body" sz="quarter" idx="10" hasCustomPrompt="1"/>
          </p:nvPr>
        </p:nvSpPr>
        <p:spPr>
          <a:xfrm>
            <a:off x="974723" y="1988249"/>
            <a:ext cx="10241917" cy="2407285"/>
          </a:xfrm>
          <a:prstGeom prst="rect">
            <a:avLst/>
          </a:prstGeom>
        </p:spPr>
        <p:txBody>
          <a:bodyPr lIns="0" tIns="0" rIns="0" bIns="0" anchor="ctr"/>
          <a:lstStyle>
            <a:lvl1pPr marL="0" indent="0">
              <a:buNone/>
              <a:defRPr sz="4000"/>
            </a:lvl1pPr>
            <a:lvl2pPr marL="360000" indent="0">
              <a:buNone/>
              <a:defRPr/>
            </a:lvl2pPr>
            <a:lvl3pPr marL="722312" indent="0">
              <a:buNone/>
              <a:defRPr/>
            </a:lvl3pPr>
            <a:lvl4pPr marL="1071562" indent="0">
              <a:buNone/>
              <a:defRPr/>
            </a:lvl4pPr>
            <a:lvl5pPr marL="1431925" indent="0">
              <a:buNone/>
              <a:defRPr/>
            </a:lvl5pPr>
          </a:lstStyle>
          <a:p>
            <a:pPr lvl="0"/>
            <a:r>
              <a:rPr lang="en-US"/>
              <a:t>Quote goes here. It can extend to multiple lines.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pic>
        <p:nvPicPr>
          <p:cNvPr id="5" name="Quote Mark - start">
            <a:extLst>
              <a:ext uri="{FF2B5EF4-FFF2-40B4-BE49-F238E27FC236}">
                <a16:creationId xmlns:a16="http://schemas.microsoft.com/office/drawing/2014/main" id="{750B802F-F328-9FCD-3DDD-EC36C377E43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5359" y="1079700"/>
            <a:ext cx="949699" cy="949696"/>
          </a:xfrm>
          <a:prstGeom prst="rect">
            <a:avLst/>
          </a:prstGeom>
        </p:spPr>
      </p:pic>
      <p:pic>
        <p:nvPicPr>
          <p:cNvPr id="6" name="Quote Mark - end">
            <a:extLst>
              <a:ext uri="{FF2B5EF4-FFF2-40B4-BE49-F238E27FC236}">
                <a16:creationId xmlns:a16="http://schemas.microsoft.com/office/drawing/2014/main" id="{546FEC33-ED0B-DEEA-C06D-216F1B2E724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0266945" y="4354387"/>
            <a:ext cx="949696" cy="949699"/>
          </a:xfrm>
          <a:prstGeom prst="rect">
            <a:avLst/>
          </a:prstGeom>
        </p:spPr>
      </p:pic>
      <p:sp>
        <p:nvSpPr>
          <p:cNvPr id="10" name="Name">
            <a:extLst>
              <a:ext uri="{FF2B5EF4-FFF2-40B4-BE49-F238E27FC236}">
                <a16:creationId xmlns:a16="http://schemas.microsoft.com/office/drawing/2014/main" id="{06DE7610-37AC-FD48-E453-7793B75FE96C}"/>
              </a:ext>
            </a:extLst>
          </p:cNvPr>
          <p:cNvSpPr>
            <a:spLocks noGrp="1"/>
          </p:cNvSpPr>
          <p:nvPr>
            <p:ph type="body" sz="quarter" idx="11" hasCustomPrompt="1"/>
          </p:nvPr>
        </p:nvSpPr>
        <p:spPr>
          <a:xfrm>
            <a:off x="974724" y="4668838"/>
            <a:ext cx="5461000" cy="1309687"/>
          </a:xfrm>
          <a:prstGeom prst="rect">
            <a:avLst/>
          </a:prstGeom>
        </p:spPr>
        <p:txBody>
          <a:bodyPr lIns="0" tIns="0" rIns="0" bIns="0"/>
          <a:lstStyle>
            <a:lvl1pPr marL="0" indent="0">
              <a:buNone/>
              <a:defRPr sz="2000">
                <a:latin typeface="+mj-lt"/>
              </a:defRPr>
            </a:lvl1pPr>
          </a:lstStyle>
          <a:p>
            <a:pPr lvl="0"/>
            <a:r>
              <a:rPr lang="en-US"/>
              <a:t>Name</a:t>
            </a:r>
          </a:p>
          <a:p>
            <a:pPr lvl="0"/>
            <a:r>
              <a:rPr lang="en-US"/>
              <a:t>JOB TITLE</a:t>
            </a:r>
          </a:p>
        </p:txBody>
      </p:sp>
    </p:spTree>
    <p:extLst>
      <p:ext uri="{BB962C8B-B14F-4D97-AF65-F5344CB8AC3E}">
        <p14:creationId xmlns:p14="http://schemas.microsoft.com/office/powerpoint/2010/main" val="212624262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43DAA-EBE5-8995-D9FB-B01B4A617E28}"/>
              </a:ext>
            </a:extLst>
          </p:cNvPr>
          <p:cNvPicPr>
            <a:picLocks noChangeAspect="1"/>
          </p:cNvPicPr>
          <p:nvPr userDrawn="1"/>
        </p:nvPicPr>
        <p:blipFill>
          <a:blip r:embed="rId2"/>
          <a:stretch>
            <a:fillRect/>
          </a:stretch>
        </p:blipFill>
        <p:spPr>
          <a:xfrm rot="10800000">
            <a:off x="0" y="542545"/>
            <a:ext cx="12192000" cy="6315455"/>
          </a:xfrm>
          <a:prstGeom prst="rect">
            <a:avLst/>
          </a:prstGeom>
        </p:spPr>
      </p:pic>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8155" y="0"/>
            <a:ext cx="12158227" cy="6858000"/>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156625"/>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982978"/>
            <a:ext cx="5344218" cy="590159"/>
          </a:xfrm>
          <a:prstGeom prst="rect">
            <a:avLst/>
          </a:prstGeom>
        </p:spPr>
      </p:pic>
      <p:sp>
        <p:nvSpPr>
          <p:cNvPr id="2" name="Text Placeholder 2">
            <a:extLst>
              <a:ext uri="{FF2B5EF4-FFF2-40B4-BE49-F238E27FC236}">
                <a16:creationId xmlns:a16="http://schemas.microsoft.com/office/drawing/2014/main" id="{648301FB-1353-44FA-1711-CB0861F507B3}"/>
              </a:ext>
            </a:extLst>
          </p:cNvPr>
          <p:cNvSpPr>
            <a:spLocks noGrp="1"/>
          </p:cNvSpPr>
          <p:nvPr>
            <p:ph type="body" sz="quarter" idx="16" hasCustomPrompt="1"/>
          </p:nvPr>
        </p:nvSpPr>
        <p:spPr>
          <a:xfrm>
            <a:off x="1066023" y="5622587"/>
            <a:ext cx="4129087" cy="492125"/>
          </a:xfrm>
          <a:prstGeom prst="rect">
            <a:avLst/>
          </a:prstGeom>
        </p:spPr>
        <p:txBody>
          <a:bodyPr lIns="0" tIns="0" rIns="0" bIns="0" anchor="ctr"/>
          <a:lstStyle>
            <a:lvl1pPr marL="0" indent="0">
              <a:buNone/>
              <a:defRPr sz="12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PRESENTED BY:  Add presenters name here</a:t>
            </a:r>
          </a:p>
        </p:txBody>
      </p:sp>
      <p:sp>
        <p:nvSpPr>
          <p:cNvPr id="4" name="Heading">
            <a:extLst>
              <a:ext uri="{FF2B5EF4-FFF2-40B4-BE49-F238E27FC236}">
                <a16:creationId xmlns:a16="http://schemas.microsoft.com/office/drawing/2014/main" id="{129CD6D3-B6ED-1073-857B-69B577700F0F}"/>
              </a:ext>
            </a:extLst>
          </p:cNvPr>
          <p:cNvSpPr txBox="1">
            <a:spLocks/>
          </p:cNvSpPr>
          <p:nvPr userDrawn="1"/>
        </p:nvSpPr>
        <p:spPr>
          <a:xfrm>
            <a:off x="1026116" y="3974878"/>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latin typeface="+mn-lt"/>
              </a:rPr>
              <a:t>Empowering Microsoft Partners with the people, practices, and programs to thrive in the era of AI.​</a:t>
            </a:r>
            <a:endParaRPr lang="en-AU" sz="1800">
              <a:latin typeface="+mn-lt"/>
            </a:endParaRPr>
          </a:p>
        </p:txBody>
      </p:sp>
    </p:spTree>
    <p:extLst>
      <p:ext uri="{BB962C8B-B14F-4D97-AF65-F5344CB8AC3E}">
        <p14:creationId xmlns:p14="http://schemas.microsoft.com/office/powerpoint/2010/main" val="175173845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ackg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0"/>
            <a:ext cx="12192000" cy="6315455"/>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spTree>
    <p:extLst>
      <p:ext uri="{BB962C8B-B14F-4D97-AF65-F5344CB8AC3E}">
        <p14:creationId xmlns:p14="http://schemas.microsoft.com/office/powerpoint/2010/main" val="2854707198"/>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ckground 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479684"/>
            <a:ext cx="12192000" cy="3072982"/>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312" y="0"/>
            <a:ext cx="12158225" cy="6857998"/>
          </a:xfrm>
          <a:prstGeom prst="rect">
            <a:avLst/>
          </a:prstGeom>
        </p:spPr>
      </p:pic>
    </p:spTree>
    <p:extLst>
      <p:ext uri="{BB962C8B-B14F-4D97-AF65-F5344CB8AC3E}">
        <p14:creationId xmlns:p14="http://schemas.microsoft.com/office/powerpoint/2010/main" val="2064959405"/>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C6C759-017E-36DE-B17D-B11D92241A1B}"/>
              </a:ext>
            </a:extLst>
          </p:cNvPr>
          <p:cNvSpPr>
            <a:spLocks noGrp="1"/>
          </p:cNvSpPr>
          <p:nvPr>
            <p:ph type="pic"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FULL PAGE </a:t>
            </a:r>
            <a:br>
              <a:rPr lang="en-AU"/>
            </a:br>
            <a:r>
              <a:rPr lang="en-AU"/>
              <a:t>IMAGE</a:t>
            </a:r>
          </a:p>
        </p:txBody>
      </p:sp>
    </p:spTree>
    <p:extLst>
      <p:ext uri="{BB962C8B-B14F-4D97-AF65-F5344CB8AC3E}">
        <p14:creationId xmlns:p14="http://schemas.microsoft.com/office/powerpoint/2010/main" val="68277563"/>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ull 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1BBBF8E-E73C-34B7-E1F3-EE89B633B52E}"/>
              </a:ext>
            </a:extLst>
          </p:cNvPr>
          <p:cNvSpPr>
            <a:spLocks noGrp="1"/>
          </p:cNvSpPr>
          <p:nvPr>
            <p:ph type="media"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ADD </a:t>
            </a:r>
            <a:br>
              <a:rPr lang="en-AU"/>
            </a:br>
            <a:r>
              <a:rPr lang="en-AU"/>
              <a:t>VIDEO</a:t>
            </a:r>
          </a:p>
        </p:txBody>
      </p:sp>
    </p:spTree>
    <p:extLst>
      <p:ext uri="{BB962C8B-B14F-4D97-AF65-F5344CB8AC3E}">
        <p14:creationId xmlns:p14="http://schemas.microsoft.com/office/powerpoint/2010/main" val="3052941208"/>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urple gradient top">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513E6-1FB6-C2AC-D498-DFA564848893}"/>
              </a:ext>
            </a:extLst>
          </p:cNvPr>
          <p:cNvPicPr>
            <a:picLocks noChangeAspect="1"/>
          </p:cNvPicPr>
          <p:nvPr userDrawn="1"/>
        </p:nvPicPr>
        <p:blipFill>
          <a:blip r:embed="rId2"/>
          <a:stretch>
            <a:fillRect/>
          </a:stretch>
        </p:blipFill>
        <p:spPr>
          <a:xfrm rot="10800000">
            <a:off x="0" y="0"/>
            <a:ext cx="12192000" cy="6315455"/>
          </a:xfrm>
          <a:prstGeom prst="rect">
            <a:avLst/>
          </a:prstGeom>
        </p:spPr>
      </p:pic>
    </p:spTree>
    <p:extLst>
      <p:ext uri="{BB962C8B-B14F-4D97-AF65-F5344CB8AC3E}">
        <p14:creationId xmlns:p14="http://schemas.microsoft.com/office/powerpoint/2010/main" val="2116345662"/>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urple gradient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C9997-6F9E-FC0C-9677-E5527BC89EB9}"/>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0632412"/>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gradient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7797879"/>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 gradient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24532088"/>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720044"/>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White with Pa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052D5C8-5B09-3D9A-AC19-9C8E295CD19E}"/>
              </a:ext>
            </a:extLst>
          </p:cNvPr>
          <p:cNvSpPr>
            <a:spLocks noChangeAspect="1"/>
          </p:cNvSpPr>
          <p:nvPr userDrawn="1"/>
        </p:nvSpPr>
        <p:spPr>
          <a:xfrm>
            <a:off x="11440805" y="611787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fld id="{5F35ABA0-4F47-491F-9F60-95C86C574E21}" type="slidenum">
              <a:rPr lang="en-US" sz="1700" smtClean="0">
                <a:solidFill>
                  <a:schemeClr val="tx1"/>
                </a:solidFill>
                <a:latin typeface="+mj-lt"/>
              </a:rPr>
              <a:pPr algn="ctr"/>
              <a:t>‹#›</a:t>
            </a:fld>
            <a:endParaRPr lang="en-AU" sz="1700"/>
          </a:p>
        </p:txBody>
      </p:sp>
    </p:spTree>
    <p:extLst>
      <p:ext uri="{BB962C8B-B14F-4D97-AF65-F5344CB8AC3E}">
        <p14:creationId xmlns:p14="http://schemas.microsoft.com/office/powerpoint/2010/main" val="28297828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090" y="0"/>
            <a:ext cx="12158227" cy="6858000"/>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664909430"/>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3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AB1BC-A5D3-ECB5-C000-A799CA1848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20"/>
            <a:ext cx="1219200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745849" y="833848"/>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1027583"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1105400"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53027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81201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88982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32369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60543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68324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572750068"/>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3 images and text">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1F1168-009B-25C4-6C7D-3B8660C52F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590" y="520"/>
            <a:ext cx="1224659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476655"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794114"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794114"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Rectangle: Rounded Corners 4">
            <a:extLst>
              <a:ext uri="{FF2B5EF4-FFF2-40B4-BE49-F238E27FC236}">
                <a16:creationId xmlns:a16="http://schemas.microsoft.com/office/drawing/2014/main" id="{78E0FCBD-DF35-7BAB-DAA9-06AE1A1D3F73}"/>
              </a:ext>
            </a:extLst>
          </p:cNvPr>
          <p:cNvSpPr/>
          <p:nvPr userDrawn="1"/>
        </p:nvSpPr>
        <p:spPr>
          <a:xfrm>
            <a:off x="337549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1">
            <a:extLst>
              <a:ext uri="{FF2B5EF4-FFF2-40B4-BE49-F238E27FC236}">
                <a16:creationId xmlns:a16="http://schemas.microsoft.com/office/drawing/2014/main" id="{1AB82C11-FA60-DB2C-552F-7FE86D0B7275}"/>
              </a:ext>
            </a:extLst>
          </p:cNvPr>
          <p:cNvSpPr>
            <a:spLocks noGrp="1"/>
          </p:cNvSpPr>
          <p:nvPr>
            <p:ph type="body" sz="quarter" idx="28" hasCustomPrompt="1"/>
          </p:nvPr>
        </p:nvSpPr>
        <p:spPr>
          <a:xfrm>
            <a:off x="369295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7" name="Iphone Image">
            <a:extLst>
              <a:ext uri="{FF2B5EF4-FFF2-40B4-BE49-F238E27FC236}">
                <a16:creationId xmlns:a16="http://schemas.microsoft.com/office/drawing/2014/main" id="{6C6FFF96-66DA-583B-A1EA-A490EAB98AB6}"/>
              </a:ext>
            </a:extLst>
          </p:cNvPr>
          <p:cNvSpPr>
            <a:spLocks noGrp="1"/>
          </p:cNvSpPr>
          <p:nvPr>
            <p:ph type="pic" sz="quarter" idx="29" hasCustomPrompt="1"/>
          </p:nvPr>
        </p:nvSpPr>
        <p:spPr>
          <a:xfrm>
            <a:off x="369295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16851DD7-A810-DECF-0AC4-D58A2959BA72}"/>
              </a:ext>
            </a:extLst>
          </p:cNvPr>
          <p:cNvSpPr/>
          <p:nvPr userDrawn="1"/>
        </p:nvSpPr>
        <p:spPr>
          <a:xfrm>
            <a:off x="625488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1">
            <a:extLst>
              <a:ext uri="{FF2B5EF4-FFF2-40B4-BE49-F238E27FC236}">
                <a16:creationId xmlns:a16="http://schemas.microsoft.com/office/drawing/2014/main" id="{F14512A5-94F2-3597-5E3E-9668C04561F2}"/>
              </a:ext>
            </a:extLst>
          </p:cNvPr>
          <p:cNvSpPr>
            <a:spLocks noGrp="1"/>
          </p:cNvSpPr>
          <p:nvPr>
            <p:ph type="body" sz="quarter" idx="30" hasCustomPrompt="1"/>
          </p:nvPr>
        </p:nvSpPr>
        <p:spPr>
          <a:xfrm>
            <a:off x="657234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0" name="Iphone Image">
            <a:extLst>
              <a:ext uri="{FF2B5EF4-FFF2-40B4-BE49-F238E27FC236}">
                <a16:creationId xmlns:a16="http://schemas.microsoft.com/office/drawing/2014/main" id="{DE77CDFF-867A-60F4-7829-59FF4B80275F}"/>
              </a:ext>
            </a:extLst>
          </p:cNvPr>
          <p:cNvSpPr>
            <a:spLocks noGrp="1"/>
          </p:cNvSpPr>
          <p:nvPr>
            <p:ph type="pic" sz="quarter" idx="31" hasCustomPrompt="1"/>
          </p:nvPr>
        </p:nvSpPr>
        <p:spPr>
          <a:xfrm>
            <a:off x="657234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Rectangle: Rounded Corners 10">
            <a:extLst>
              <a:ext uri="{FF2B5EF4-FFF2-40B4-BE49-F238E27FC236}">
                <a16:creationId xmlns:a16="http://schemas.microsoft.com/office/drawing/2014/main" id="{5D00EC8B-C48B-45B6-6356-3F249A1ECB05}"/>
              </a:ext>
            </a:extLst>
          </p:cNvPr>
          <p:cNvSpPr/>
          <p:nvPr userDrawn="1"/>
        </p:nvSpPr>
        <p:spPr>
          <a:xfrm>
            <a:off x="9114822"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1">
            <a:extLst>
              <a:ext uri="{FF2B5EF4-FFF2-40B4-BE49-F238E27FC236}">
                <a16:creationId xmlns:a16="http://schemas.microsoft.com/office/drawing/2014/main" id="{E0A575D9-3D9B-C63D-263F-44493C77E021}"/>
              </a:ext>
            </a:extLst>
          </p:cNvPr>
          <p:cNvSpPr>
            <a:spLocks noGrp="1"/>
          </p:cNvSpPr>
          <p:nvPr>
            <p:ph type="body" sz="quarter" idx="32" hasCustomPrompt="1"/>
          </p:nvPr>
        </p:nvSpPr>
        <p:spPr>
          <a:xfrm>
            <a:off x="9432281"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3" name="Iphone Image">
            <a:extLst>
              <a:ext uri="{FF2B5EF4-FFF2-40B4-BE49-F238E27FC236}">
                <a16:creationId xmlns:a16="http://schemas.microsoft.com/office/drawing/2014/main" id="{0D4BA168-6A36-E855-9F8B-4147791CC11A}"/>
              </a:ext>
            </a:extLst>
          </p:cNvPr>
          <p:cNvSpPr>
            <a:spLocks noGrp="1"/>
          </p:cNvSpPr>
          <p:nvPr>
            <p:ph type="pic" sz="quarter" idx="33" hasCustomPrompt="1"/>
          </p:nvPr>
        </p:nvSpPr>
        <p:spPr>
          <a:xfrm>
            <a:off x="9432281"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871842595"/>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10 images and tex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D33DC-186A-E10B-2AAF-0351D3EC15E0}"/>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D0ACEF97-A9F8-EE77-55E1-36255EFEB7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49451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46436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445164"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425959" y="2440592"/>
            <a:ext cx="1368000" cy="3872657"/>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416482" y="2440593"/>
            <a:ext cx="1368000" cy="387265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38631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361876"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337434"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312992"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288550"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Text 5">
            <a:extLst>
              <a:ext uri="{FF2B5EF4-FFF2-40B4-BE49-F238E27FC236}">
                <a16:creationId xmlns:a16="http://schemas.microsoft.com/office/drawing/2014/main" id="{979C9ED1-F28D-503D-94B2-760A9A795DF1}"/>
              </a:ext>
            </a:extLst>
          </p:cNvPr>
          <p:cNvSpPr>
            <a:spLocks noGrp="1"/>
          </p:cNvSpPr>
          <p:nvPr>
            <p:ph type="body" sz="quarter" idx="48" hasCustomPrompt="1"/>
          </p:nvPr>
        </p:nvSpPr>
        <p:spPr>
          <a:xfrm>
            <a:off x="10387551" y="2440592"/>
            <a:ext cx="1368000" cy="3872655"/>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D7EDD6FC-2BC4-53E8-9097-FF7C2B949AA4}"/>
              </a:ext>
            </a:extLst>
          </p:cNvPr>
          <p:cNvSpPr>
            <a:spLocks noGrp="1"/>
          </p:cNvSpPr>
          <p:nvPr>
            <p:ph type="pic" sz="quarter" idx="50" hasCustomPrompt="1"/>
          </p:nvPr>
        </p:nvSpPr>
        <p:spPr>
          <a:xfrm>
            <a:off x="1026410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956975520"/>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10 images and text">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D35AC2-7D8E-4D81-68B8-13CE368D8251}"/>
              </a:ext>
            </a:extLst>
          </p:cNvPr>
          <p:cNvPicPr>
            <a:picLocks noChangeAspect="1"/>
          </p:cNvPicPr>
          <p:nvPr userDrawn="1"/>
        </p:nvPicPr>
        <p:blipFill>
          <a:blip r:embed="rId2"/>
          <a:stretch>
            <a:fillRect/>
          </a:stretch>
        </p:blipFill>
        <p:spPr>
          <a:xfrm>
            <a:off x="0" y="1042416"/>
            <a:ext cx="12192000" cy="5815584"/>
          </a:xfrm>
          <a:prstGeom prst="rect">
            <a:avLst/>
          </a:prstGeom>
        </p:spPr>
      </p:pic>
      <p:pic>
        <p:nvPicPr>
          <p:cNvPr id="3" name="Picture 2">
            <a:extLst>
              <a:ext uri="{FF2B5EF4-FFF2-40B4-BE49-F238E27FC236}">
                <a16:creationId xmlns:a16="http://schemas.microsoft.com/office/drawing/2014/main" id="{823415CA-CCD2-F9C7-55B8-526E50D286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287" y="790"/>
            <a:ext cx="12155425" cy="685641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96076"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87874"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Text1">
            <a:extLst>
              <a:ext uri="{FF2B5EF4-FFF2-40B4-BE49-F238E27FC236}">
                <a16:creationId xmlns:a16="http://schemas.microsoft.com/office/drawing/2014/main" id="{9D527488-BE1C-814E-25D9-DAEEB373D1B7}"/>
              </a:ext>
            </a:extLst>
          </p:cNvPr>
          <p:cNvSpPr>
            <a:spLocks noGrp="1"/>
          </p:cNvSpPr>
          <p:nvPr>
            <p:ph type="body" sz="quarter" idx="39" hasCustomPrompt="1"/>
          </p:nvPr>
        </p:nvSpPr>
        <p:spPr>
          <a:xfrm>
            <a:off x="3033438"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Iphone Image">
            <a:extLst>
              <a:ext uri="{FF2B5EF4-FFF2-40B4-BE49-F238E27FC236}">
                <a16:creationId xmlns:a16="http://schemas.microsoft.com/office/drawing/2014/main" id="{50BFB506-55E7-149B-C306-BCF68489A8FC}"/>
              </a:ext>
            </a:extLst>
          </p:cNvPr>
          <p:cNvSpPr>
            <a:spLocks noGrp="1"/>
          </p:cNvSpPr>
          <p:nvPr>
            <p:ph type="pic" sz="quarter" idx="40" hasCustomPrompt="1"/>
          </p:nvPr>
        </p:nvSpPr>
        <p:spPr>
          <a:xfrm>
            <a:off x="2925236"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Text1">
            <a:extLst>
              <a:ext uri="{FF2B5EF4-FFF2-40B4-BE49-F238E27FC236}">
                <a16:creationId xmlns:a16="http://schemas.microsoft.com/office/drawing/2014/main" id="{27FFCB4C-BFE8-850D-4046-4DFF948C45AE}"/>
              </a:ext>
            </a:extLst>
          </p:cNvPr>
          <p:cNvSpPr>
            <a:spLocks noGrp="1"/>
          </p:cNvSpPr>
          <p:nvPr>
            <p:ph type="body" sz="quarter" idx="41" hasCustomPrompt="1"/>
          </p:nvPr>
        </p:nvSpPr>
        <p:spPr>
          <a:xfrm>
            <a:off x="5270800"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Iphone Image">
            <a:extLst>
              <a:ext uri="{FF2B5EF4-FFF2-40B4-BE49-F238E27FC236}">
                <a16:creationId xmlns:a16="http://schemas.microsoft.com/office/drawing/2014/main" id="{2E7744A7-27C3-593E-3C7A-F363858E9E93}"/>
              </a:ext>
            </a:extLst>
          </p:cNvPr>
          <p:cNvSpPr>
            <a:spLocks noGrp="1"/>
          </p:cNvSpPr>
          <p:nvPr>
            <p:ph type="pic" sz="quarter" idx="42" hasCustomPrompt="1"/>
          </p:nvPr>
        </p:nvSpPr>
        <p:spPr>
          <a:xfrm>
            <a:off x="5162598"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Text1">
            <a:extLst>
              <a:ext uri="{FF2B5EF4-FFF2-40B4-BE49-F238E27FC236}">
                <a16:creationId xmlns:a16="http://schemas.microsoft.com/office/drawing/2014/main" id="{14809637-B103-DCB0-4099-E40AA6E1AC66}"/>
              </a:ext>
            </a:extLst>
          </p:cNvPr>
          <p:cNvSpPr>
            <a:spLocks noGrp="1"/>
          </p:cNvSpPr>
          <p:nvPr>
            <p:ph type="body" sz="quarter" idx="43" hasCustomPrompt="1"/>
          </p:nvPr>
        </p:nvSpPr>
        <p:spPr>
          <a:xfrm>
            <a:off x="7508162"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5" name="Iphone Image">
            <a:extLst>
              <a:ext uri="{FF2B5EF4-FFF2-40B4-BE49-F238E27FC236}">
                <a16:creationId xmlns:a16="http://schemas.microsoft.com/office/drawing/2014/main" id="{9B8541D9-B470-A00B-E2F3-0DCB5919DA16}"/>
              </a:ext>
            </a:extLst>
          </p:cNvPr>
          <p:cNvSpPr>
            <a:spLocks noGrp="1"/>
          </p:cNvSpPr>
          <p:nvPr>
            <p:ph type="pic" sz="quarter" idx="44" hasCustomPrompt="1"/>
          </p:nvPr>
        </p:nvSpPr>
        <p:spPr>
          <a:xfrm>
            <a:off x="7399960"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Text1">
            <a:extLst>
              <a:ext uri="{FF2B5EF4-FFF2-40B4-BE49-F238E27FC236}">
                <a16:creationId xmlns:a16="http://schemas.microsoft.com/office/drawing/2014/main" id="{1C576269-3936-C378-CDA5-5CC7B5E8BE64}"/>
              </a:ext>
            </a:extLst>
          </p:cNvPr>
          <p:cNvSpPr>
            <a:spLocks noGrp="1"/>
          </p:cNvSpPr>
          <p:nvPr>
            <p:ph type="body" sz="quarter" idx="45" hasCustomPrompt="1"/>
          </p:nvPr>
        </p:nvSpPr>
        <p:spPr>
          <a:xfrm>
            <a:off x="9764979"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Iphone Image">
            <a:extLst>
              <a:ext uri="{FF2B5EF4-FFF2-40B4-BE49-F238E27FC236}">
                <a16:creationId xmlns:a16="http://schemas.microsoft.com/office/drawing/2014/main" id="{AE32635E-30ED-FC3F-F6E8-8D0E4E97094B}"/>
              </a:ext>
            </a:extLst>
          </p:cNvPr>
          <p:cNvSpPr>
            <a:spLocks noGrp="1"/>
          </p:cNvSpPr>
          <p:nvPr>
            <p:ph type="pic" sz="quarter" idx="46" hasCustomPrompt="1"/>
          </p:nvPr>
        </p:nvSpPr>
        <p:spPr>
          <a:xfrm>
            <a:off x="9656777"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939525664"/>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980" y="0"/>
            <a:ext cx="12158225" cy="6857999"/>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3206386"/>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10923"/>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2110902"/>
            <a:ext cx="5344218" cy="590159"/>
          </a:xfrm>
          <a:prstGeom prst="rect">
            <a:avLst/>
          </a:prstGeom>
        </p:spPr>
      </p:pic>
    </p:spTree>
    <p:extLst>
      <p:ext uri="{BB962C8B-B14F-4D97-AF65-F5344CB8AC3E}">
        <p14:creationId xmlns:p14="http://schemas.microsoft.com/office/powerpoint/2010/main" val="112724948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6" y="0"/>
            <a:ext cx="12158225" cy="6857999"/>
          </a:xfrm>
          <a:prstGeom prst="rect">
            <a:avLst/>
          </a:prstGeom>
        </p:spPr>
      </p:pic>
      <p:sp>
        <p:nvSpPr>
          <p:cNvPr id="4" name="TextBox 3">
            <a:hlinkClick r:id="rId3"/>
            <a:extLst>
              <a:ext uri="{FF2B5EF4-FFF2-40B4-BE49-F238E27FC236}">
                <a16:creationId xmlns:a16="http://schemas.microsoft.com/office/drawing/2014/main" id="{F7E74A5B-4B95-DB1D-DAF1-2F0515248E88}"/>
              </a:ext>
            </a:extLst>
          </p:cNvPr>
          <p:cNvSpPr txBox="1"/>
          <p:nvPr userDrawn="1"/>
        </p:nvSpPr>
        <p:spPr>
          <a:xfrm>
            <a:off x="1098688" y="577903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8" name="Graphic 7">
            <a:extLst>
              <a:ext uri="{FF2B5EF4-FFF2-40B4-BE49-F238E27FC236}">
                <a16:creationId xmlns:a16="http://schemas.microsoft.com/office/drawing/2014/main" id="{4D74EEE0-852A-ED58-974E-CC1C1A2D5B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1119735"/>
            <a:ext cx="5344218" cy="590159"/>
          </a:xfrm>
          <a:prstGeom prst="rect">
            <a:avLst/>
          </a:prstGeom>
        </p:spPr>
      </p:pic>
      <p:sp>
        <p:nvSpPr>
          <p:cNvPr id="6" name="Heading">
            <a:extLst>
              <a:ext uri="{FF2B5EF4-FFF2-40B4-BE49-F238E27FC236}">
                <a16:creationId xmlns:a16="http://schemas.microsoft.com/office/drawing/2014/main" id="{160B808E-E15A-E294-BB41-831BC0918230}"/>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9" name="Text Placeholder 2">
            <a:extLst>
              <a:ext uri="{FF2B5EF4-FFF2-40B4-BE49-F238E27FC236}">
                <a16:creationId xmlns:a16="http://schemas.microsoft.com/office/drawing/2014/main" id="{8ADC63B0-EF04-1C08-0737-F3BF6636B47D}"/>
              </a:ext>
            </a:extLst>
          </p:cNvPr>
          <p:cNvSpPr>
            <a:spLocks noGrp="1"/>
          </p:cNvSpPr>
          <p:nvPr>
            <p:ph type="body" sz="quarter" idx="16" hasCustomPrompt="1"/>
          </p:nvPr>
        </p:nvSpPr>
        <p:spPr>
          <a:xfrm>
            <a:off x="1066023" y="4588094"/>
            <a:ext cx="8309709" cy="773046"/>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361052009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858000"/>
          </a:xfrm>
          <a:prstGeom prst="rect">
            <a:avLst/>
          </a:prstGeom>
          <a:solidFill>
            <a:srgbClr val="EAE6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a:extLst>
              <a:ext uri="{FF2B5EF4-FFF2-40B4-BE49-F238E27FC236}">
                <a16:creationId xmlns:a16="http://schemas.microsoft.com/office/drawing/2014/main" id="{24A8AAB2-D3D0-9617-FB28-91EC9D8A75A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051" t="20682" b="2955"/>
          <a:stretch/>
        </p:blipFill>
        <p:spPr bwMode="auto">
          <a:xfrm>
            <a:off x="0" y="0"/>
            <a:ext cx="12225529" cy="5390147"/>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4D74EEE0-852A-ED58-974E-CC1C1A2D5B7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2015" y="1552873"/>
            <a:ext cx="2827970" cy="312291"/>
          </a:xfrm>
          <a:prstGeom prst="rect">
            <a:avLst/>
          </a:prstGeom>
        </p:spPr>
      </p:pic>
      <p:pic>
        <p:nvPicPr>
          <p:cNvPr id="10" name="Picture 9" descr="A pink and purple text on a black background&#10;&#10;Description automatically generated">
            <a:extLst>
              <a:ext uri="{FF2B5EF4-FFF2-40B4-BE49-F238E27FC236}">
                <a16:creationId xmlns:a16="http://schemas.microsoft.com/office/drawing/2014/main" id="{9BC27654-D183-C7AB-C0EA-4C8F1B1A72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43275" y="2305050"/>
            <a:ext cx="5505450" cy="2857500"/>
          </a:xfrm>
          <a:prstGeom prst="rect">
            <a:avLst/>
          </a:prstGeom>
        </p:spPr>
      </p:pic>
      <p:pic>
        <p:nvPicPr>
          <p:cNvPr id="14" name="Graphic 13">
            <a:extLst>
              <a:ext uri="{FF2B5EF4-FFF2-40B4-BE49-F238E27FC236}">
                <a16:creationId xmlns:a16="http://schemas.microsoft.com/office/drawing/2014/main" id="{F1748983-EBDC-B12D-3DD3-72B78766F18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11785" y="5575382"/>
            <a:ext cx="8968431" cy="504576"/>
          </a:xfrm>
          <a:prstGeom prst="rect">
            <a:avLst/>
          </a:prstGeom>
        </p:spPr>
      </p:pic>
    </p:spTree>
    <p:extLst>
      <p:ext uri="{BB962C8B-B14F-4D97-AF65-F5344CB8AC3E}">
        <p14:creationId xmlns:p14="http://schemas.microsoft.com/office/powerpoint/2010/main" val="3918188972"/>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05B28E-36DC-DD91-28A6-5AB1E16FAF7B}"/>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4" y="0"/>
            <a:ext cx="12158227" cy="6858000"/>
          </a:xfrm>
          <a:prstGeom prst="rect">
            <a:avLst/>
          </a:prstGeom>
        </p:spPr>
      </p:pic>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2258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1235413"/>
            <a:ext cx="5344218" cy="590159"/>
          </a:xfrm>
          <a:prstGeom prst="rect">
            <a:avLst/>
          </a:prstGeom>
        </p:spPr>
      </p:pic>
      <p:sp>
        <p:nvSpPr>
          <p:cNvPr id="3" name="Heading">
            <a:extLst>
              <a:ext uri="{FF2B5EF4-FFF2-40B4-BE49-F238E27FC236}">
                <a16:creationId xmlns:a16="http://schemas.microsoft.com/office/drawing/2014/main" id="{DAD7FD7A-B8B0-CB71-1E2F-78BAB8729ED9}"/>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4" name="Text Placeholder 2">
            <a:extLst>
              <a:ext uri="{FF2B5EF4-FFF2-40B4-BE49-F238E27FC236}">
                <a16:creationId xmlns:a16="http://schemas.microsoft.com/office/drawing/2014/main" id="{7C65FF96-3744-DB7A-A639-589E694FB355}"/>
              </a:ext>
            </a:extLst>
          </p:cNvPr>
          <p:cNvSpPr>
            <a:spLocks noGrp="1"/>
          </p:cNvSpPr>
          <p:nvPr>
            <p:ph type="body" sz="quarter" idx="16" hasCustomPrompt="1"/>
          </p:nvPr>
        </p:nvSpPr>
        <p:spPr>
          <a:xfrm>
            <a:off x="1066023" y="4588094"/>
            <a:ext cx="8309709" cy="773046"/>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3889184555"/>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43DAA-EBE5-8995-D9FB-B01B4A617E28}"/>
              </a:ext>
            </a:extLst>
          </p:cNvPr>
          <p:cNvPicPr>
            <a:picLocks noChangeAspect="1"/>
          </p:cNvPicPr>
          <p:nvPr userDrawn="1"/>
        </p:nvPicPr>
        <p:blipFill>
          <a:blip r:embed="rId2"/>
          <a:stretch>
            <a:fillRect/>
          </a:stretch>
        </p:blipFill>
        <p:spPr>
          <a:xfrm rot="10800000">
            <a:off x="0" y="542545"/>
            <a:ext cx="12192000" cy="6315455"/>
          </a:xfrm>
          <a:prstGeom prst="rect">
            <a:avLst/>
          </a:prstGeom>
        </p:spPr>
      </p:pic>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8155" y="0"/>
            <a:ext cx="12158227" cy="6858000"/>
          </a:xfrm>
          <a:prstGeom prst="rect">
            <a:avLst/>
          </a:prstGeom>
        </p:spPr>
      </p:pic>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982978"/>
            <a:ext cx="5344218" cy="590159"/>
          </a:xfrm>
          <a:prstGeom prst="rect">
            <a:avLst/>
          </a:prstGeom>
        </p:spPr>
      </p:pic>
      <p:sp>
        <p:nvSpPr>
          <p:cNvPr id="2" name="Text Placeholder 2">
            <a:extLst>
              <a:ext uri="{FF2B5EF4-FFF2-40B4-BE49-F238E27FC236}">
                <a16:creationId xmlns:a16="http://schemas.microsoft.com/office/drawing/2014/main" id="{648301FB-1353-44FA-1711-CB0861F507B3}"/>
              </a:ext>
            </a:extLst>
          </p:cNvPr>
          <p:cNvSpPr>
            <a:spLocks noGrp="1"/>
          </p:cNvSpPr>
          <p:nvPr>
            <p:ph type="body" sz="quarter" idx="16" hasCustomPrompt="1"/>
          </p:nvPr>
        </p:nvSpPr>
        <p:spPr>
          <a:xfrm>
            <a:off x="1066023" y="5622587"/>
            <a:ext cx="4129087" cy="492125"/>
          </a:xfrm>
          <a:prstGeom prst="rect">
            <a:avLst/>
          </a:prstGeom>
        </p:spPr>
        <p:txBody>
          <a:bodyPr lIns="0" tIns="0" rIns="0" bIns="0" anchor="ctr"/>
          <a:lstStyle>
            <a:lvl1pPr marL="0" indent="0">
              <a:buNone/>
              <a:defRPr sz="12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PRESENTED BY:  Add presenters name here</a:t>
            </a:r>
          </a:p>
        </p:txBody>
      </p:sp>
      <p:sp>
        <p:nvSpPr>
          <p:cNvPr id="5" name="Heading">
            <a:extLst>
              <a:ext uri="{FF2B5EF4-FFF2-40B4-BE49-F238E27FC236}">
                <a16:creationId xmlns:a16="http://schemas.microsoft.com/office/drawing/2014/main" id="{7FEC07F6-EC19-828B-26B5-F06A7B645931}"/>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8" name="Text Placeholder 2">
            <a:extLst>
              <a:ext uri="{FF2B5EF4-FFF2-40B4-BE49-F238E27FC236}">
                <a16:creationId xmlns:a16="http://schemas.microsoft.com/office/drawing/2014/main" id="{185379A1-C346-7DFD-718E-E1B014982A7B}"/>
              </a:ext>
            </a:extLst>
          </p:cNvPr>
          <p:cNvSpPr>
            <a:spLocks noGrp="1"/>
          </p:cNvSpPr>
          <p:nvPr>
            <p:ph type="body" sz="quarter" idx="17" hasCustomPrompt="1"/>
          </p:nvPr>
        </p:nvSpPr>
        <p:spPr>
          <a:xfrm>
            <a:off x="1066023" y="4588094"/>
            <a:ext cx="8309709" cy="773046"/>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a:t>Add subhead here</a:t>
            </a:r>
          </a:p>
        </p:txBody>
      </p:sp>
    </p:spTree>
    <p:extLst>
      <p:ext uri="{BB962C8B-B14F-4D97-AF65-F5344CB8AC3E}">
        <p14:creationId xmlns:p14="http://schemas.microsoft.com/office/powerpoint/2010/main" val="188148437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625776" y="0"/>
            <a:ext cx="5566224" cy="2202171"/>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2678358417"/>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15" y="0"/>
            <a:ext cx="12158225" cy="6857998"/>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1481744575"/>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15" y="0"/>
            <a:ext cx="12158225" cy="6857998"/>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3724467217"/>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1 image with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67CD9-8CB6-732B-F79E-7797C2581A78}"/>
              </a:ext>
            </a:extLst>
          </p:cNvPr>
          <p:cNvPicPr>
            <a:picLocks noChangeAspect="1"/>
          </p:cNvPicPr>
          <p:nvPr userDrawn="1"/>
        </p:nvPicPr>
        <p:blipFill>
          <a:blip r:embed="rId2"/>
          <a:stretch>
            <a:fillRect/>
          </a:stretch>
        </p:blipFill>
        <p:spPr>
          <a:xfrm>
            <a:off x="0" y="1042416"/>
            <a:ext cx="12192000" cy="5815584"/>
          </a:xfrm>
          <a:prstGeom prst="rect">
            <a:avLst/>
          </a:prstGeom>
        </p:spPr>
      </p:pic>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535" y="0"/>
            <a:ext cx="12158225" cy="6857999"/>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446624"/>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525294" y="-642026"/>
            <a:ext cx="6019003" cy="8151779"/>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116567624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74BE5-C1F1-C25C-8D6A-A500567AE4C9}"/>
              </a:ext>
            </a:extLst>
          </p:cNvPr>
          <p:cNvPicPr>
            <a:picLocks noChangeAspect="1"/>
          </p:cNvPicPr>
          <p:nvPr userDrawn="1"/>
        </p:nvPicPr>
        <p:blipFill>
          <a:blip r:embed="rId2"/>
          <a:stretch>
            <a:fillRect/>
          </a:stretch>
        </p:blipFill>
        <p:spPr>
          <a:xfrm>
            <a:off x="0" y="572046"/>
            <a:ext cx="12192000" cy="6315455"/>
          </a:xfrm>
          <a:prstGeom prst="rect">
            <a:avLst/>
          </a:prstGeom>
        </p:spPr>
      </p:pic>
      <p:pic>
        <p:nvPicPr>
          <p:cNvPr id="3" name="Picture 2">
            <a:extLst>
              <a:ext uri="{FF2B5EF4-FFF2-40B4-BE49-F238E27FC236}">
                <a16:creationId xmlns:a16="http://schemas.microsoft.com/office/drawing/2014/main" id="{8843D1E9-187C-3EFC-011A-92BBB4F423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0" name="Title">
            <a:extLst>
              <a:ext uri="{FF2B5EF4-FFF2-40B4-BE49-F238E27FC236}">
                <a16:creationId xmlns:a16="http://schemas.microsoft.com/office/drawing/2014/main" id="{8D74AD71-76EB-7998-136C-DD3BA3DC2CE1}"/>
              </a:ext>
            </a:extLst>
          </p:cNvPr>
          <p:cNvSpPr>
            <a:spLocks noGrp="1"/>
          </p:cNvSpPr>
          <p:nvPr>
            <p:ph type="title" hasCustomPrompt="1"/>
          </p:nvPr>
        </p:nvSpPr>
        <p:spPr>
          <a:xfrm>
            <a:off x="515939" y="622380"/>
            <a:ext cx="589459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1CF823E2-A490-499C-5995-93A9083958E1}"/>
              </a:ext>
            </a:extLst>
          </p:cNvPr>
          <p:cNvSpPr>
            <a:spLocks noGrp="1"/>
          </p:cNvSpPr>
          <p:nvPr>
            <p:ph type="body" sz="quarter" idx="18" hasCustomPrompt="1"/>
          </p:nvPr>
        </p:nvSpPr>
        <p:spPr>
          <a:xfrm>
            <a:off x="515938" y="2456597"/>
            <a:ext cx="5894590" cy="3525913"/>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Iphone Image">
            <a:extLst>
              <a:ext uri="{FF2B5EF4-FFF2-40B4-BE49-F238E27FC236}">
                <a16:creationId xmlns:a16="http://schemas.microsoft.com/office/drawing/2014/main" id="{8D3491AC-13DD-D6CA-BA8E-BD2ECBD1BA7F}"/>
              </a:ext>
            </a:extLst>
          </p:cNvPr>
          <p:cNvSpPr>
            <a:spLocks noGrp="1"/>
          </p:cNvSpPr>
          <p:nvPr>
            <p:ph type="pic" sz="quarter" idx="19" hasCustomPrompt="1"/>
          </p:nvPr>
        </p:nvSpPr>
        <p:spPr>
          <a:xfrm>
            <a:off x="6702357" y="622380"/>
            <a:ext cx="4973705" cy="5360131"/>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
        <p:nvSpPr>
          <p:cNvPr id="4" name="TextBox 3">
            <a:extLst>
              <a:ext uri="{FF2B5EF4-FFF2-40B4-BE49-F238E27FC236}">
                <a16:creationId xmlns:a16="http://schemas.microsoft.com/office/drawing/2014/main" id="{EE694B97-C9C0-3522-133A-C9FB0FE2DD3C}"/>
              </a:ext>
            </a:extLst>
          </p:cNvPr>
          <p:cNvSpPr txBox="1"/>
          <p:nvPr userDrawn="1"/>
        </p:nvSpPr>
        <p:spPr>
          <a:xfrm>
            <a:off x="865762" y="-398834"/>
            <a:ext cx="184731" cy="369332"/>
          </a:xfrm>
          <a:prstGeom prst="rect">
            <a:avLst/>
          </a:prstGeom>
          <a:noFill/>
        </p:spPr>
        <p:txBody>
          <a:bodyPr wrap="none" rtlCol="0">
            <a:spAutoFit/>
          </a:bodyPr>
          <a:lstStyle/>
          <a:p>
            <a:endParaRPr lang="en-AU"/>
          </a:p>
        </p:txBody>
      </p:sp>
      <p:sp>
        <p:nvSpPr>
          <p:cNvPr id="6" name="Text Placeholder 2">
            <a:extLst>
              <a:ext uri="{FF2B5EF4-FFF2-40B4-BE49-F238E27FC236}">
                <a16:creationId xmlns:a16="http://schemas.microsoft.com/office/drawing/2014/main" id="{FAA35644-D663-417D-AF0A-836CE00DAB2E}"/>
              </a:ext>
            </a:extLst>
          </p:cNvPr>
          <p:cNvSpPr>
            <a:spLocks noGrp="1"/>
          </p:cNvSpPr>
          <p:nvPr>
            <p:ph type="body" sz="quarter" idx="16" hasCustomPrompt="1"/>
          </p:nvPr>
        </p:nvSpPr>
        <p:spPr>
          <a:xfrm>
            <a:off x="503817" y="1705760"/>
            <a:ext cx="5906711" cy="414433"/>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3311471602"/>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2DA21A75-289D-24FC-59C1-EEC71F5500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233" y="0"/>
            <a:ext cx="12158227" cy="6858000"/>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ext Placeholder 2">
            <a:extLst>
              <a:ext uri="{FF2B5EF4-FFF2-40B4-BE49-F238E27FC236}">
                <a16:creationId xmlns:a16="http://schemas.microsoft.com/office/drawing/2014/main" id="{1D69B607-8AEB-6807-143D-6BCD875F90C1}"/>
              </a:ext>
            </a:extLst>
          </p:cNvPr>
          <p:cNvSpPr>
            <a:spLocks noGrp="1"/>
          </p:cNvSpPr>
          <p:nvPr>
            <p:ph type="body" sz="quarter" idx="16" hasCustomPrompt="1"/>
          </p:nvPr>
        </p:nvSpPr>
        <p:spPr>
          <a:xfrm>
            <a:off x="503817" y="1607640"/>
            <a:ext cx="5906711" cy="414433"/>
          </a:xfrm>
          <a:prstGeom prst="rect">
            <a:avLst/>
          </a:prstGeom>
        </p:spPr>
        <p:txBody>
          <a:bodyPr lIns="0" tIns="0" rIns="0" bIns="0" anchor="ctr"/>
          <a:lstStyle>
            <a:lvl1pPr marL="0" indent="0">
              <a:buNone/>
              <a:defRPr sz="1800">
                <a:solidFill>
                  <a:schemeClr val="tx1"/>
                </a:solidFill>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2353635160"/>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1 column-V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15AF3-8813-0E22-91EF-B6FB5F329F4B}"/>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257D385E-255C-7D77-069D-53A32AB35D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3" name="Rectangle 12">
            <a:extLst>
              <a:ext uri="{FF2B5EF4-FFF2-40B4-BE49-F238E27FC236}">
                <a16:creationId xmlns:a16="http://schemas.microsoft.com/office/drawing/2014/main" id="{0F84A01C-ACC5-2D95-7DFC-75CCBEA6855E}"/>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a:extLst>
              <a:ext uri="{FF2B5EF4-FFF2-40B4-BE49-F238E27FC236}">
                <a16:creationId xmlns:a16="http://schemas.microsoft.com/office/drawing/2014/main" id="{BA4AD0BD-89EF-CC66-403D-DCB7D1E773BF}"/>
              </a:ext>
            </a:extLst>
          </p:cNvPr>
          <p:cNvSpPr>
            <a:spLocks noGrp="1"/>
          </p:cNvSpPr>
          <p:nvPr>
            <p:ph type="title" hasCustomPrompt="1"/>
          </p:nvPr>
        </p:nvSpPr>
        <p:spPr>
          <a:xfrm>
            <a:off x="1767646" y="387047"/>
            <a:ext cx="990841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Text">
            <a:extLst>
              <a:ext uri="{FF2B5EF4-FFF2-40B4-BE49-F238E27FC236}">
                <a16:creationId xmlns:a16="http://schemas.microsoft.com/office/drawing/2014/main" id="{F1FF4D34-443A-69ED-0E36-3F5D9F5D03F9}"/>
              </a:ext>
            </a:extLst>
          </p:cNvPr>
          <p:cNvSpPr>
            <a:spLocks noGrp="1"/>
          </p:cNvSpPr>
          <p:nvPr>
            <p:ph type="body" sz="quarter" idx="18" hasCustomPrompt="1"/>
          </p:nvPr>
        </p:nvSpPr>
        <p:spPr>
          <a:xfrm>
            <a:off x="1767645" y="2197290"/>
            <a:ext cx="9908417" cy="359347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791413424"/>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1 column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84112-E5BC-3C5D-E40A-6EA9553F93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30274" y="3429000"/>
            <a:ext cx="7461726" cy="3439642"/>
          </a:xfrm>
          <a:prstGeom prst="rect">
            <a:avLst/>
          </a:prstGeom>
        </p:spPr>
      </p:pic>
      <p:sp>
        <p:nvSpPr>
          <p:cNvPr id="12" name="Rectangle: Rounded Corners 11">
            <a:extLst>
              <a:ext uri="{FF2B5EF4-FFF2-40B4-BE49-F238E27FC236}">
                <a16:creationId xmlns:a16="http://schemas.microsoft.com/office/drawing/2014/main" id="{3390D154-FA77-27BD-A02D-0243B91ED27A}"/>
              </a:ext>
            </a:extLst>
          </p:cNvPr>
          <p:cNvSpPr/>
          <p:nvPr userDrawn="1"/>
        </p:nvSpPr>
        <p:spPr>
          <a:xfrm>
            <a:off x="6858001" y="525294"/>
            <a:ext cx="4818036"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ACFDA86F-F095-5FDF-B8E0-B207C3EB1835}"/>
              </a:ext>
            </a:extLst>
          </p:cNvPr>
          <p:cNvSpPr>
            <a:spLocks noGrp="1"/>
          </p:cNvSpPr>
          <p:nvPr>
            <p:ph type="title" hasCustomPrompt="1"/>
          </p:nvPr>
        </p:nvSpPr>
        <p:spPr>
          <a:xfrm>
            <a:off x="515939" y="387047"/>
            <a:ext cx="599186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88AD5605-6003-3601-B215-0B8B71887578}"/>
              </a:ext>
            </a:extLst>
          </p:cNvPr>
          <p:cNvSpPr>
            <a:spLocks noGrp="1"/>
          </p:cNvSpPr>
          <p:nvPr>
            <p:ph type="body" sz="quarter" idx="18" hasCustomPrompt="1"/>
          </p:nvPr>
        </p:nvSpPr>
        <p:spPr>
          <a:xfrm>
            <a:off x="515939" y="1669839"/>
            <a:ext cx="5991865" cy="4601106"/>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Iphone Image">
            <a:extLst>
              <a:ext uri="{FF2B5EF4-FFF2-40B4-BE49-F238E27FC236}">
                <a16:creationId xmlns:a16="http://schemas.microsoft.com/office/drawing/2014/main" id="{E43B81F3-EF01-2658-A1E0-3CA06E2AB0E4}"/>
              </a:ext>
            </a:extLst>
          </p:cNvPr>
          <p:cNvSpPr>
            <a:spLocks noGrp="1"/>
          </p:cNvSpPr>
          <p:nvPr>
            <p:ph type="pic" sz="quarter" idx="20" hasCustomPrompt="1"/>
          </p:nvPr>
        </p:nvSpPr>
        <p:spPr>
          <a:xfrm>
            <a:off x="7256835" y="3900790"/>
            <a:ext cx="2241392" cy="20093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07AD5F3-C0DE-85E7-3314-592E3003648B}"/>
              </a:ext>
            </a:extLst>
          </p:cNvPr>
          <p:cNvSpPr>
            <a:spLocks noGrp="1"/>
          </p:cNvSpPr>
          <p:nvPr>
            <p:ph type="pic" sz="quarter" idx="21" hasCustomPrompt="1"/>
          </p:nvPr>
        </p:nvSpPr>
        <p:spPr>
          <a:xfrm>
            <a:off x="7256835" y="872121"/>
            <a:ext cx="3998067"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34A5A3C7-342D-DF04-C587-32C55DC3C38E}"/>
              </a:ext>
            </a:extLst>
          </p:cNvPr>
          <p:cNvSpPr>
            <a:spLocks noGrp="1"/>
          </p:cNvSpPr>
          <p:nvPr>
            <p:ph type="pic" sz="quarter" idx="22" hasCustomPrompt="1"/>
          </p:nvPr>
        </p:nvSpPr>
        <p:spPr>
          <a:xfrm>
            <a:off x="9756843" y="3900790"/>
            <a:ext cx="1498059" cy="2009363"/>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623289032"/>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alf Pg Text 2 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C8ABED-9A13-0BBC-1A61-0E263F4648F4}"/>
              </a:ext>
            </a:extLst>
          </p:cNvPr>
          <p:cNvSpPr/>
          <p:nvPr userDrawn="1"/>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319C4878-B3F3-A12D-0752-7E9469B7D85F}"/>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3" name="Text">
            <a:extLst>
              <a:ext uri="{FF2B5EF4-FFF2-40B4-BE49-F238E27FC236}">
                <a16:creationId xmlns:a16="http://schemas.microsoft.com/office/drawing/2014/main" id="{0A30B5E3-BE8F-9429-2F93-05C5A67CA4A6}"/>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a:extLst>
              <a:ext uri="{FF2B5EF4-FFF2-40B4-BE49-F238E27FC236}">
                <a16:creationId xmlns:a16="http://schemas.microsoft.com/office/drawing/2014/main" id="{B8502BF4-1367-84C0-B597-62922DF50505}"/>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6" name="Picture 5">
            <a:extLst>
              <a:ext uri="{FF2B5EF4-FFF2-40B4-BE49-F238E27FC236}">
                <a16:creationId xmlns:a16="http://schemas.microsoft.com/office/drawing/2014/main" id="{7B8CA3F5-3A7C-37CD-9341-E2AD6BC91C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30274" y="3429000"/>
            <a:ext cx="7461726" cy="3439642"/>
          </a:xfrm>
          <a:prstGeom prst="rect">
            <a:avLst/>
          </a:prstGeom>
        </p:spPr>
      </p:pic>
    </p:spTree>
    <p:extLst>
      <p:ext uri="{BB962C8B-B14F-4D97-AF65-F5344CB8AC3E}">
        <p14:creationId xmlns:p14="http://schemas.microsoft.com/office/powerpoint/2010/main" val="104361610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alf Pg Text 2 col ">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6148CA77-713C-D49E-5364-4B98511A7194}"/>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D4B17DA6-5B77-6EEC-2E33-2E84CA5CD1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4293070"/>
            <a:ext cx="5852109" cy="2575204"/>
          </a:xfrm>
          <a:prstGeom prst="rect">
            <a:avLst/>
          </a:prstGeom>
        </p:spPr>
      </p:pic>
    </p:spTree>
    <p:extLst>
      <p:ext uri="{BB962C8B-B14F-4D97-AF65-F5344CB8AC3E}">
        <p14:creationId xmlns:p14="http://schemas.microsoft.com/office/powerpoint/2010/main" val="218330172"/>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2/3 p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72C091-2255-81D2-7351-CD84B739560E}"/>
              </a:ext>
            </a:extLst>
          </p:cNvPr>
          <p:cNvSpPr/>
          <p:nvPr userDrawn="1"/>
        </p:nvSpPr>
        <p:spPr>
          <a:xfrm>
            <a:off x="812760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a:extLst>
              <a:ext uri="{FF2B5EF4-FFF2-40B4-BE49-F238E27FC236}">
                <a16:creationId xmlns:a16="http://schemas.microsoft.com/office/drawing/2014/main" id="{C900AEE4-2104-2EEC-FC0C-11787EF68F5A}"/>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a:extLst>
              <a:ext uri="{FF2B5EF4-FFF2-40B4-BE49-F238E27FC236}">
                <a16:creationId xmlns:a16="http://schemas.microsoft.com/office/drawing/2014/main" id="{3847D8D6-F237-92B0-AF23-25056A4F5FD5}"/>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3" name="Text">
            <a:extLst>
              <a:ext uri="{FF2B5EF4-FFF2-40B4-BE49-F238E27FC236}">
                <a16:creationId xmlns:a16="http://schemas.microsoft.com/office/drawing/2014/main" id="{B45D6B59-6779-A77C-AC61-2247125B7CB6}"/>
              </a:ext>
            </a:extLst>
          </p:cNvPr>
          <p:cNvSpPr>
            <a:spLocks noGrp="1"/>
          </p:cNvSpPr>
          <p:nvPr>
            <p:ph type="body" sz="quarter" idx="18" hasCustomPrompt="1"/>
          </p:nvPr>
        </p:nvSpPr>
        <p:spPr>
          <a:xfrm>
            <a:off x="515938" y="1666211"/>
            <a:ext cx="7095600"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CB07C841-D591-5231-E7F2-353C49AEDC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4293070"/>
            <a:ext cx="5852109" cy="2575204"/>
          </a:xfrm>
          <a:prstGeom prst="rect">
            <a:avLst/>
          </a:prstGeom>
        </p:spPr>
      </p:pic>
    </p:spTree>
    <p:extLst>
      <p:ext uri="{BB962C8B-B14F-4D97-AF65-F5344CB8AC3E}">
        <p14:creationId xmlns:p14="http://schemas.microsoft.com/office/powerpoint/2010/main" val="340176582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2/3 page-D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C2C2AB-BC94-80FE-6DD1-485E9B68794B}"/>
              </a:ext>
            </a:extLst>
          </p:cNvPr>
          <p:cNvSpPr/>
          <p:nvPr userDrawn="1"/>
        </p:nvSpPr>
        <p:spPr>
          <a:xfrm>
            <a:off x="8127600" y="0"/>
            <a:ext cx="4064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a:extLst>
              <a:ext uri="{FF2B5EF4-FFF2-40B4-BE49-F238E27FC236}">
                <a16:creationId xmlns:a16="http://schemas.microsoft.com/office/drawing/2014/main" id="{C7C22EF9-D5DF-B90B-F4BB-42054BAC3116}"/>
              </a:ext>
            </a:extLst>
          </p:cNvPr>
          <p:cNvSpPr>
            <a:spLocks noGrp="1"/>
          </p:cNvSpPr>
          <p:nvPr>
            <p:ph type="body" sz="quarter" idx="19" hasCustomPrompt="1"/>
          </p:nvPr>
        </p:nvSpPr>
        <p:spPr>
          <a:xfrm>
            <a:off x="8623499" y="512763"/>
            <a:ext cx="3052562" cy="5386996"/>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itle">
            <a:extLst>
              <a:ext uri="{FF2B5EF4-FFF2-40B4-BE49-F238E27FC236}">
                <a16:creationId xmlns:a16="http://schemas.microsoft.com/office/drawing/2014/main" id="{BE6532D5-DB9F-0542-A325-2B6C94BD80B1}"/>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10" name="Text">
            <a:extLst>
              <a:ext uri="{FF2B5EF4-FFF2-40B4-BE49-F238E27FC236}">
                <a16:creationId xmlns:a16="http://schemas.microsoft.com/office/drawing/2014/main" id="{11381586-9D9A-CF98-92FD-440EAC8ACEDA}"/>
              </a:ext>
            </a:extLst>
          </p:cNvPr>
          <p:cNvSpPr>
            <a:spLocks noGrp="1"/>
          </p:cNvSpPr>
          <p:nvPr>
            <p:ph type="body" sz="quarter" idx="18" hasCustomPrompt="1"/>
          </p:nvPr>
        </p:nvSpPr>
        <p:spPr>
          <a:xfrm>
            <a:off x="515938" y="1675935"/>
            <a:ext cx="70956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8657C2D2-DCFF-54D0-73B5-E27C7788CC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21" y="10794"/>
            <a:ext cx="12156379" cy="6856958"/>
          </a:xfrm>
          <a:prstGeom prst="rect">
            <a:avLst/>
          </a:prstGeom>
        </p:spPr>
      </p:pic>
    </p:spTree>
    <p:extLst>
      <p:ext uri="{BB962C8B-B14F-4D97-AF65-F5344CB8AC3E}">
        <p14:creationId xmlns:p14="http://schemas.microsoft.com/office/powerpoint/2010/main" val="2948174724"/>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 image with Header">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5" y="0"/>
            <a:ext cx="12158225" cy="6857999"/>
          </a:xfrm>
          <a:prstGeom prst="rect">
            <a:avLst/>
          </a:prstGeom>
        </p:spPr>
      </p:pic>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0" y="1"/>
            <a:ext cx="5493709" cy="6858000"/>
          </a:xfrm>
          <a:prstGeom prst="roundRect">
            <a:avLst>
              <a:gd name="adj" fmla="val 0"/>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pic>
        <p:nvPicPr>
          <p:cNvPr id="3" name="Picture 2">
            <a:extLst>
              <a:ext uri="{FF2B5EF4-FFF2-40B4-BE49-F238E27FC236}">
                <a16:creationId xmlns:a16="http://schemas.microsoft.com/office/drawing/2014/main" id="{3B867CD9-8CB6-732B-F79E-7797C2581A78}"/>
              </a:ext>
            </a:extLst>
          </p:cNvPr>
          <p:cNvPicPr>
            <a:picLocks noChangeAspect="1"/>
          </p:cNvPicPr>
          <p:nvPr userDrawn="1"/>
        </p:nvPicPr>
        <p:blipFill>
          <a:blip r:embed="rId3"/>
          <a:stretch>
            <a:fillRect/>
          </a:stretch>
        </p:blipFill>
        <p:spPr>
          <a:xfrm>
            <a:off x="0" y="1042416"/>
            <a:ext cx="12192000" cy="5815584"/>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446624"/>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4" name="Rectangle 3">
            <a:extLst>
              <a:ext uri="{FF2B5EF4-FFF2-40B4-BE49-F238E27FC236}">
                <a16:creationId xmlns:a16="http://schemas.microsoft.com/office/drawing/2014/main" id="{7233A048-44E1-929D-0CD6-650E976571CE}"/>
              </a:ext>
            </a:extLst>
          </p:cNvPr>
          <p:cNvSpPr/>
          <p:nvPr userDrawn="1"/>
        </p:nvSpPr>
        <p:spPr>
          <a:xfrm>
            <a:off x="-3534862" y="1540365"/>
            <a:ext cx="3246427" cy="26634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34741452"/>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ext 3/4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DF85D0-61A0-FB09-0C05-12D521381013}"/>
              </a:ext>
            </a:extLst>
          </p:cNvPr>
          <p:cNvSpPr/>
          <p:nvPr userDrawn="1"/>
        </p:nvSpPr>
        <p:spPr>
          <a:xfrm>
            <a:off x="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a:extLst>
              <a:ext uri="{FF2B5EF4-FFF2-40B4-BE49-F238E27FC236}">
                <a16:creationId xmlns:a16="http://schemas.microsoft.com/office/drawing/2014/main" id="{191E67F2-1CD0-B735-7A8B-54C187C5F8A9}"/>
              </a:ext>
            </a:extLst>
          </p:cNvPr>
          <p:cNvSpPr>
            <a:spLocks noGrp="1"/>
          </p:cNvSpPr>
          <p:nvPr>
            <p:ph type="title" hasCustomPrompt="1"/>
          </p:nvPr>
        </p:nvSpPr>
        <p:spPr>
          <a:xfrm>
            <a:off x="515938" y="387047"/>
            <a:ext cx="322672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EECF07F8-FA63-F57C-1250-5611256BD0C1}"/>
              </a:ext>
            </a:extLst>
          </p:cNvPr>
          <p:cNvSpPr>
            <a:spLocks noGrp="1"/>
          </p:cNvSpPr>
          <p:nvPr>
            <p:ph type="body" sz="quarter" idx="18" hasCustomPrompt="1"/>
          </p:nvPr>
        </p:nvSpPr>
        <p:spPr>
          <a:xfrm>
            <a:off x="515938" y="1788353"/>
            <a:ext cx="3237355" cy="4682599"/>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1CAACB05-6011-FCF3-EB75-1D14E1E22D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21" y="520"/>
            <a:ext cx="12156379" cy="6856958"/>
          </a:xfrm>
          <a:prstGeom prst="rect">
            <a:avLst/>
          </a:prstGeom>
        </p:spPr>
      </p:pic>
    </p:spTree>
    <p:extLst>
      <p:ext uri="{BB962C8B-B14F-4D97-AF65-F5344CB8AC3E}">
        <p14:creationId xmlns:p14="http://schemas.microsoft.com/office/powerpoint/2010/main" val="4151272472"/>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with multiple images">
    <p:bg>
      <p:bgPr>
        <a:solidFill>
          <a:schemeClr val="bg1"/>
        </a:solidFill>
        <a:effectLst/>
      </p:bgPr>
    </p:bg>
    <p:spTree>
      <p:nvGrpSpPr>
        <p:cNvPr id="1" name=""/>
        <p:cNvGrpSpPr/>
        <p:nvPr/>
      </p:nvGrpSpPr>
      <p:grpSpPr>
        <a:xfrm>
          <a:off x="0" y="0"/>
          <a:ext cx="0" cy="0"/>
          <a:chOff x="0" y="0"/>
          <a:chExt cx="0" cy="0"/>
        </a:xfrm>
      </p:grpSpPr>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946388" cy="4556097"/>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94638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Rectangle: Rounded Corners 2">
            <a:extLst>
              <a:ext uri="{FF2B5EF4-FFF2-40B4-BE49-F238E27FC236}">
                <a16:creationId xmlns:a16="http://schemas.microsoft.com/office/drawing/2014/main" id="{4C49BC51-9016-32F9-3F18-F6AFE2554C12}"/>
              </a:ext>
            </a:extLst>
          </p:cNvPr>
          <p:cNvSpPr/>
          <p:nvPr userDrawn="1"/>
        </p:nvSpPr>
        <p:spPr>
          <a:xfrm>
            <a:off x="8025317" y="535022"/>
            <a:ext cx="3631263"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phone Image">
            <a:extLst>
              <a:ext uri="{FF2B5EF4-FFF2-40B4-BE49-F238E27FC236}">
                <a16:creationId xmlns:a16="http://schemas.microsoft.com/office/drawing/2014/main" id="{88159984-83FF-9CD2-7119-41AA954C0FCF}"/>
              </a:ext>
            </a:extLst>
          </p:cNvPr>
          <p:cNvSpPr>
            <a:spLocks noGrp="1"/>
          </p:cNvSpPr>
          <p:nvPr>
            <p:ph type="pic" sz="quarter" idx="21" hasCustomPrompt="1"/>
          </p:nvPr>
        </p:nvSpPr>
        <p:spPr>
          <a:xfrm>
            <a:off x="8433881" y="872121"/>
            <a:ext cx="2821021"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F6C7D25D-FFE0-8829-8645-4E101FCCACB2}"/>
              </a:ext>
            </a:extLst>
          </p:cNvPr>
          <p:cNvSpPr>
            <a:spLocks noGrp="1"/>
          </p:cNvSpPr>
          <p:nvPr>
            <p:ph type="pic" sz="quarter" idx="22" hasCustomPrompt="1"/>
          </p:nvPr>
        </p:nvSpPr>
        <p:spPr>
          <a:xfrm>
            <a:off x="8433881" y="4029141"/>
            <a:ext cx="2821021" cy="1881012"/>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4" name="Picture 3">
            <a:extLst>
              <a:ext uri="{FF2B5EF4-FFF2-40B4-BE49-F238E27FC236}">
                <a16:creationId xmlns:a16="http://schemas.microsoft.com/office/drawing/2014/main" id="{C4E6FF78-5792-5158-2CAE-A777DD7AB8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Tree>
    <p:extLst>
      <p:ext uri="{BB962C8B-B14F-4D97-AF65-F5344CB8AC3E}">
        <p14:creationId xmlns:p14="http://schemas.microsoft.com/office/powerpoint/2010/main" val="234621507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ext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DC66F-D3ED-B906-E703-3CB5B5B7FA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42410" y="3788093"/>
            <a:ext cx="6670138" cy="3074743"/>
          </a:xfrm>
          <a:prstGeom prst="rect">
            <a:avLst/>
          </a:prstGeom>
        </p:spPr>
      </p:pic>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622616" cy="4556097"/>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622616"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Iphone Image">
            <a:extLst>
              <a:ext uri="{FF2B5EF4-FFF2-40B4-BE49-F238E27FC236}">
                <a16:creationId xmlns:a16="http://schemas.microsoft.com/office/drawing/2014/main" id="{D6B050CD-63FE-7913-1185-BE128F323D9C}"/>
              </a:ext>
            </a:extLst>
          </p:cNvPr>
          <p:cNvSpPr>
            <a:spLocks noGrp="1"/>
          </p:cNvSpPr>
          <p:nvPr>
            <p:ph type="pic" sz="quarter" idx="21" hasCustomPrompt="1"/>
          </p:nvPr>
        </p:nvSpPr>
        <p:spPr>
          <a:xfrm>
            <a:off x="7966953" y="583661"/>
            <a:ext cx="3589507" cy="3478162"/>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7" name="Iphone Image">
            <a:extLst>
              <a:ext uri="{FF2B5EF4-FFF2-40B4-BE49-F238E27FC236}">
                <a16:creationId xmlns:a16="http://schemas.microsoft.com/office/drawing/2014/main" id="{6BB8B8A2-59AB-889B-AB38-E043D7464C43}"/>
              </a:ext>
            </a:extLst>
          </p:cNvPr>
          <p:cNvSpPr>
            <a:spLocks noGrp="1"/>
          </p:cNvSpPr>
          <p:nvPr>
            <p:ph type="pic" sz="quarter" idx="22" hasCustomPrompt="1"/>
          </p:nvPr>
        </p:nvSpPr>
        <p:spPr>
          <a:xfrm>
            <a:off x="7966953" y="4299626"/>
            <a:ext cx="3589507" cy="1990035"/>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21046835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Half Pg Tex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7656DF02-24C8-7E6C-8BC6-A3B741FDB3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4570523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4 page + breakou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AC33C-9671-C4F1-9617-E32DEFA6FE79}"/>
              </a:ext>
            </a:extLst>
          </p:cNvPr>
          <p:cNvSpPr/>
          <p:nvPr userDrawn="1"/>
        </p:nvSpPr>
        <p:spPr>
          <a:xfrm>
            <a:off x="0" y="0"/>
            <a:ext cx="783458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F75C605E-8E6D-2E04-9533-ACC7084412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683338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6833381" cy="455949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72872"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82887" y="1068129"/>
            <a:ext cx="2362288"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82886" y="1941897"/>
            <a:ext cx="2362288" cy="4079524"/>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2448475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ext with imag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76A63-EF6F-9604-9493-086D4A606E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32230" y="387047"/>
            <a:ext cx="680242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05837"/>
            <a:ext cx="4033284" cy="5817141"/>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 name="Text">
            <a:extLst>
              <a:ext uri="{FF2B5EF4-FFF2-40B4-BE49-F238E27FC236}">
                <a16:creationId xmlns:a16="http://schemas.microsoft.com/office/drawing/2014/main" id="{13C75949-E4E1-52F7-29C4-6130A23AB77B}"/>
              </a:ext>
            </a:extLst>
          </p:cNvPr>
          <p:cNvSpPr>
            <a:spLocks noGrp="1"/>
          </p:cNvSpPr>
          <p:nvPr>
            <p:ph type="body" sz="quarter" idx="23" hasCustomPrompt="1"/>
          </p:nvPr>
        </p:nvSpPr>
        <p:spPr>
          <a:xfrm>
            <a:off x="532231" y="1753760"/>
            <a:ext cx="6802424" cy="4124552"/>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68723861"/>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 col with break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F44868-07BC-343B-7EB8-66CD9E96C5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753261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7532612" cy="4634264"/>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14506"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24521" y="2809380"/>
            <a:ext cx="2339670"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24520" y="3658177"/>
            <a:ext cx="2362288" cy="2256240"/>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Iphone Image">
            <a:extLst>
              <a:ext uri="{FF2B5EF4-FFF2-40B4-BE49-F238E27FC236}">
                <a16:creationId xmlns:a16="http://schemas.microsoft.com/office/drawing/2014/main" id="{5D9A4562-0423-66FD-9521-1EB8057B7678}"/>
              </a:ext>
            </a:extLst>
          </p:cNvPr>
          <p:cNvSpPr>
            <a:spLocks noGrp="1"/>
          </p:cNvSpPr>
          <p:nvPr>
            <p:ph type="pic" sz="quarter" idx="29" hasCustomPrompt="1"/>
          </p:nvPr>
        </p:nvSpPr>
        <p:spPr>
          <a:xfrm>
            <a:off x="8801903" y="1024557"/>
            <a:ext cx="2362288" cy="1439693"/>
          </a:xfrm>
          <a:prstGeom prst="roundRect">
            <a:avLst>
              <a:gd name="adj" fmla="val 13018"/>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626048150"/>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2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BA580-A856-A741-5C6D-8DA1A5AAF8A1}"/>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CF69BB0-9BC9-5284-9195-3C05AC33AD1D}"/>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C4649C95-FEAC-D051-3477-34A434A6C60B}"/>
              </a:ext>
            </a:extLst>
          </p:cNvPr>
          <p:cNvSpPr>
            <a:spLocks noGrp="1"/>
          </p:cNvSpPr>
          <p:nvPr>
            <p:ph type="body" sz="quarter" idx="18" hasCustomPrompt="1"/>
          </p:nvPr>
        </p:nvSpPr>
        <p:spPr>
          <a:xfrm>
            <a:off x="515939" y="1734304"/>
            <a:ext cx="5313032"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142C1BE5-6F2C-E406-5515-EECC6563AAEE}"/>
              </a:ext>
            </a:extLst>
          </p:cNvPr>
          <p:cNvSpPr>
            <a:spLocks noGrp="1"/>
          </p:cNvSpPr>
          <p:nvPr>
            <p:ph type="body" sz="quarter" idx="21" hasCustomPrompt="1"/>
          </p:nvPr>
        </p:nvSpPr>
        <p:spPr>
          <a:xfrm>
            <a:off x="6363031" y="1734304"/>
            <a:ext cx="53136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5DF8D091-C190-2306-569D-4DFC735248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2343725603"/>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D06-F846-0DE7-87C4-F300DB1397D9}"/>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27F5777-6EA4-0233-35FB-0D154C8D0467}"/>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46E4B628-E146-D5F8-8051-3B094F80621A}"/>
              </a:ext>
            </a:extLst>
          </p:cNvPr>
          <p:cNvSpPr>
            <a:spLocks noGrp="1"/>
          </p:cNvSpPr>
          <p:nvPr>
            <p:ph type="body" sz="quarter" idx="18" hasCustomPrompt="1"/>
          </p:nvPr>
        </p:nvSpPr>
        <p:spPr>
          <a:xfrm>
            <a:off x="515939" y="1734301"/>
            <a:ext cx="3328169"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a:extLst>
              <a:ext uri="{FF2B5EF4-FFF2-40B4-BE49-F238E27FC236}">
                <a16:creationId xmlns:a16="http://schemas.microsoft.com/office/drawing/2014/main" id="{32A00E19-5F7D-504D-8944-CD731E615561}"/>
              </a:ext>
            </a:extLst>
          </p:cNvPr>
          <p:cNvSpPr>
            <a:spLocks noGrp="1"/>
          </p:cNvSpPr>
          <p:nvPr>
            <p:ph type="body" sz="quarter" idx="21" hasCustomPrompt="1"/>
          </p:nvPr>
        </p:nvSpPr>
        <p:spPr>
          <a:xfrm>
            <a:off x="8340289" y="1734301"/>
            <a:ext cx="33300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a:extLst>
              <a:ext uri="{FF2B5EF4-FFF2-40B4-BE49-F238E27FC236}">
                <a16:creationId xmlns:a16="http://schemas.microsoft.com/office/drawing/2014/main" id="{CD0899CA-CE69-7341-D931-2E062D512B53}"/>
              </a:ext>
            </a:extLst>
          </p:cNvPr>
          <p:cNvSpPr>
            <a:spLocks noGrp="1"/>
          </p:cNvSpPr>
          <p:nvPr>
            <p:ph type="body" sz="quarter" idx="23" hasCustomPrompt="1"/>
          </p:nvPr>
        </p:nvSpPr>
        <p:spPr>
          <a:xfrm>
            <a:off x="4427198" y="1734301"/>
            <a:ext cx="3330000" cy="4124552"/>
          </a:xfrm>
          <a:prstGeom prst="rect">
            <a:avLst/>
          </a:prstGeom>
        </p:spPr>
        <p:txBody>
          <a:bodyPr lIns="0" tIns="0" rIns="0" bIns="0"/>
          <a:lstStyle>
            <a:lvl1pPr marL="179388" indent="-179388">
              <a:lnSpc>
                <a:spcPct val="100000"/>
              </a:lnSpc>
              <a:defRPr sz="1600">
                <a:solidFill>
                  <a:schemeClr val="tx1"/>
                </a:solidFill>
                <a:latin typeface="+mn-lt"/>
              </a:defRPr>
            </a:lvl1pPr>
            <a:lvl2pPr marL="363538" indent="-187325">
              <a:lnSpc>
                <a:spcPct val="100000"/>
              </a:lnSpc>
              <a:tabLst/>
              <a:defRPr sz="1600">
                <a:solidFill>
                  <a:schemeClr val="tx1"/>
                </a:solidFill>
                <a:latin typeface="+mn-lt"/>
              </a:defRPr>
            </a:lvl2pPr>
            <a:lvl3pPr marL="539750" indent="-180975">
              <a:lnSpc>
                <a:spcPct val="100000"/>
              </a:lnSpc>
              <a:defRPr sz="1600">
                <a:solidFill>
                  <a:schemeClr val="tx1"/>
                </a:solidFill>
                <a:latin typeface="+mn-lt"/>
              </a:defRPr>
            </a:lvl3pPr>
            <a:lvl4pPr marL="720725" indent="-185738" defTabSz="984250">
              <a:lnSpc>
                <a:spcPct val="100000"/>
              </a:lnSpc>
              <a:tabLst/>
              <a:defRPr sz="1600">
                <a:solidFill>
                  <a:schemeClr val="tx1"/>
                </a:solidFill>
                <a:latin typeface="+mn-lt"/>
              </a:defRPr>
            </a:lvl4pPr>
            <a:lvl5pPr marL="893763" indent="-174625">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849CA42A-6DAD-6AAB-F40B-D879A3B6FF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827641827"/>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endor Listing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E311B-62A6-B283-F6DC-71114FE798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28503" y="0"/>
            <a:ext cx="5163497" cy="2042840"/>
          </a:xfrm>
          <a:prstGeom prst="rect">
            <a:avLst/>
          </a:prstGeom>
        </p:spPr>
      </p:pic>
      <p:sp>
        <p:nvSpPr>
          <p:cNvPr id="3" name="Image">
            <a:extLst>
              <a:ext uri="{FF2B5EF4-FFF2-40B4-BE49-F238E27FC236}">
                <a16:creationId xmlns:a16="http://schemas.microsoft.com/office/drawing/2014/main" id="{B58270DD-5D15-A342-9C8E-E31CE7FE8FAB}"/>
              </a:ext>
            </a:extLst>
          </p:cNvPr>
          <p:cNvSpPr>
            <a:spLocks noGrp="1"/>
          </p:cNvSpPr>
          <p:nvPr>
            <p:ph type="pic" sz="quarter" idx="10" hasCustomPrompt="1"/>
          </p:nvPr>
        </p:nvSpPr>
        <p:spPr>
          <a:xfrm>
            <a:off x="515938" y="2016125"/>
            <a:ext cx="11160125" cy="4329113"/>
          </a:xfrm>
          <a:prstGeom prst="rect">
            <a:avLst/>
          </a:prstGeom>
          <a:noFill/>
        </p:spPr>
        <p:txBody>
          <a:bodyPr anchor="ctr"/>
          <a:lstStyle>
            <a:lvl1pPr marL="0" indent="0" algn="ctr">
              <a:buNone/>
              <a:defRPr>
                <a:latin typeface="+mj-lt"/>
              </a:defRPr>
            </a:lvl1pPr>
          </a:lstStyle>
          <a:p>
            <a:r>
              <a:rPr lang="en-AU"/>
              <a:t>CLICK TO INSERT VENDOR IMAGES</a:t>
            </a:r>
          </a:p>
        </p:txBody>
      </p:sp>
      <p:sp>
        <p:nvSpPr>
          <p:cNvPr id="5" name="Title">
            <a:extLst>
              <a:ext uri="{FF2B5EF4-FFF2-40B4-BE49-F238E27FC236}">
                <a16:creationId xmlns:a16="http://schemas.microsoft.com/office/drawing/2014/main" id="{17DF4CDD-1B02-D51B-153E-9AC1E05ACAAF}"/>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3066229077"/>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74BE5-C1F1-C25C-8D6A-A500567AE4C9}"/>
              </a:ext>
            </a:extLst>
          </p:cNvPr>
          <p:cNvPicPr>
            <a:picLocks noChangeAspect="1"/>
          </p:cNvPicPr>
          <p:nvPr userDrawn="1"/>
        </p:nvPicPr>
        <p:blipFill>
          <a:blip r:embed="rId2"/>
          <a:stretch>
            <a:fillRect/>
          </a:stretch>
        </p:blipFill>
        <p:spPr>
          <a:xfrm>
            <a:off x="0" y="572046"/>
            <a:ext cx="12192000" cy="6315455"/>
          </a:xfrm>
          <a:prstGeom prst="rect">
            <a:avLst/>
          </a:prstGeom>
        </p:spPr>
      </p:pic>
      <p:pic>
        <p:nvPicPr>
          <p:cNvPr id="3" name="Picture 2">
            <a:extLst>
              <a:ext uri="{FF2B5EF4-FFF2-40B4-BE49-F238E27FC236}">
                <a16:creationId xmlns:a16="http://schemas.microsoft.com/office/drawing/2014/main" id="{8843D1E9-187C-3EFC-011A-92BBB4F423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57" y="30542"/>
            <a:ext cx="12156381" cy="6856959"/>
          </a:xfrm>
          <a:prstGeom prst="rect">
            <a:avLst/>
          </a:prstGeom>
        </p:spPr>
      </p:pic>
      <p:sp>
        <p:nvSpPr>
          <p:cNvPr id="10" name="Title">
            <a:extLst>
              <a:ext uri="{FF2B5EF4-FFF2-40B4-BE49-F238E27FC236}">
                <a16:creationId xmlns:a16="http://schemas.microsoft.com/office/drawing/2014/main" id="{8D74AD71-76EB-7998-136C-DD3BA3DC2CE1}"/>
              </a:ext>
            </a:extLst>
          </p:cNvPr>
          <p:cNvSpPr>
            <a:spLocks noGrp="1"/>
          </p:cNvSpPr>
          <p:nvPr>
            <p:ph type="title" hasCustomPrompt="1"/>
          </p:nvPr>
        </p:nvSpPr>
        <p:spPr>
          <a:xfrm>
            <a:off x="515939" y="622380"/>
            <a:ext cx="589459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1CF823E2-A490-499C-5995-93A9083958E1}"/>
              </a:ext>
            </a:extLst>
          </p:cNvPr>
          <p:cNvSpPr>
            <a:spLocks noGrp="1"/>
          </p:cNvSpPr>
          <p:nvPr>
            <p:ph type="body" sz="quarter" idx="18" hasCustomPrompt="1"/>
          </p:nvPr>
        </p:nvSpPr>
        <p:spPr>
          <a:xfrm>
            <a:off x="515938" y="2456597"/>
            <a:ext cx="5894590" cy="3525913"/>
          </a:xfrm>
          <a:prstGeom prst="rect">
            <a:avLst/>
          </a:prstGeom>
        </p:spPr>
        <p:txBody>
          <a:bodyPr lIns="0" tIns="0" rIns="0" bIns="0"/>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Iphone Image">
            <a:extLst>
              <a:ext uri="{FF2B5EF4-FFF2-40B4-BE49-F238E27FC236}">
                <a16:creationId xmlns:a16="http://schemas.microsoft.com/office/drawing/2014/main" id="{8D3491AC-13DD-D6CA-BA8E-BD2ECBD1BA7F}"/>
              </a:ext>
            </a:extLst>
          </p:cNvPr>
          <p:cNvSpPr>
            <a:spLocks noGrp="1"/>
          </p:cNvSpPr>
          <p:nvPr>
            <p:ph type="pic" sz="quarter" idx="19" hasCustomPrompt="1"/>
          </p:nvPr>
        </p:nvSpPr>
        <p:spPr>
          <a:xfrm>
            <a:off x="6702357" y="622380"/>
            <a:ext cx="4973705" cy="5360131"/>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
        <p:nvSpPr>
          <p:cNvPr id="4" name="TextBox 3">
            <a:extLst>
              <a:ext uri="{FF2B5EF4-FFF2-40B4-BE49-F238E27FC236}">
                <a16:creationId xmlns:a16="http://schemas.microsoft.com/office/drawing/2014/main" id="{EE694B97-C9C0-3522-133A-C9FB0FE2DD3C}"/>
              </a:ext>
            </a:extLst>
          </p:cNvPr>
          <p:cNvSpPr txBox="1"/>
          <p:nvPr userDrawn="1"/>
        </p:nvSpPr>
        <p:spPr>
          <a:xfrm>
            <a:off x="865762" y="-398834"/>
            <a:ext cx="184731" cy="369332"/>
          </a:xfrm>
          <a:prstGeom prst="rect">
            <a:avLst/>
          </a:prstGeom>
          <a:noFill/>
        </p:spPr>
        <p:txBody>
          <a:bodyPr wrap="none" rtlCol="0">
            <a:spAutoFit/>
          </a:bodyPr>
          <a:lstStyle/>
          <a:p>
            <a:endParaRPr lang="en-AU"/>
          </a:p>
        </p:txBody>
      </p:sp>
      <p:sp>
        <p:nvSpPr>
          <p:cNvPr id="7" name="TextBox 6">
            <a:extLst>
              <a:ext uri="{FF2B5EF4-FFF2-40B4-BE49-F238E27FC236}">
                <a16:creationId xmlns:a16="http://schemas.microsoft.com/office/drawing/2014/main" id="{F2DF8E1B-6B1B-5801-B3B7-EED0CFBBA2C5}"/>
              </a:ext>
            </a:extLst>
          </p:cNvPr>
          <p:cNvSpPr txBox="1"/>
          <p:nvPr userDrawn="1"/>
        </p:nvSpPr>
        <p:spPr>
          <a:xfrm>
            <a:off x="524299" y="1636518"/>
            <a:ext cx="5894590" cy="584775"/>
          </a:xfrm>
          <a:prstGeom prst="rect">
            <a:avLst/>
          </a:prstGeom>
          <a:noFill/>
        </p:spPr>
        <p:txBody>
          <a:bodyPr wrap="square">
            <a:spAutoFit/>
          </a:bodyPr>
          <a:lstStyle/>
          <a:p>
            <a:pPr>
              <a:lnSpc>
                <a:spcPct val="100000"/>
              </a:lnSpc>
            </a:pPr>
            <a:r>
              <a:rPr lang="en-US" sz="1600">
                <a:latin typeface="+mn-lt"/>
              </a:rPr>
              <a:t>SMB</a:t>
            </a:r>
            <a:r>
              <a:rPr lang="en-US" sz="1600"/>
              <a:t>s have a pressing need to transform disruption into opportunity.</a:t>
            </a:r>
          </a:p>
        </p:txBody>
      </p:sp>
    </p:spTree>
    <p:extLst>
      <p:ext uri="{BB962C8B-B14F-4D97-AF65-F5344CB8AC3E}">
        <p14:creationId xmlns:p14="http://schemas.microsoft.com/office/powerpoint/2010/main" val="1246475192"/>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ext + 2 icon with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0C6A7-CD49-38DD-F0B9-E565F86A04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9" y="1653149"/>
            <a:ext cx="7645294"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956712"/>
            <a:ext cx="546064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2182680"/>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2788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764529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46064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045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E1CFECC5-4F6A-4B93-F56A-D994BBD210D7}"/>
              </a:ext>
            </a:extLst>
          </p:cNvPr>
          <p:cNvSpPr/>
          <p:nvPr userDrawn="1"/>
        </p:nvSpPr>
        <p:spPr>
          <a:xfrm>
            <a:off x="9190477" y="600383"/>
            <a:ext cx="2430032" cy="542590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Quote Mark - start">
            <a:extLst>
              <a:ext uri="{FF2B5EF4-FFF2-40B4-BE49-F238E27FC236}">
                <a16:creationId xmlns:a16="http://schemas.microsoft.com/office/drawing/2014/main" id="{2F0A3548-F2D5-BD6F-3EE1-5B2845442B6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10" name="Quote Mark - end">
            <a:extLst>
              <a:ext uri="{FF2B5EF4-FFF2-40B4-BE49-F238E27FC236}">
                <a16:creationId xmlns:a16="http://schemas.microsoft.com/office/drawing/2014/main" id="{84373869-F112-0C6B-0640-549DFD1AEB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11" name="Name">
            <a:extLst>
              <a:ext uri="{FF2B5EF4-FFF2-40B4-BE49-F238E27FC236}">
                <a16:creationId xmlns:a16="http://schemas.microsoft.com/office/drawing/2014/main" id="{A6EEC29A-791E-2CEE-9208-F7A12E23BFDB}"/>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14" name="Text">
            <a:extLst>
              <a:ext uri="{FF2B5EF4-FFF2-40B4-BE49-F238E27FC236}">
                <a16:creationId xmlns:a16="http://schemas.microsoft.com/office/drawing/2014/main" id="{E33BEF50-C89C-0FD2-1B43-E1F8B3A1D30D}"/>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a:latin typeface="+mn-lt"/>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a:t>
            </a:r>
            <a:r>
              <a:rPr lang="en-US" err="1"/>
              <a:t>textClick</a:t>
            </a:r>
            <a:r>
              <a:rPr lang="en-US"/>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text</a:t>
            </a:r>
          </a:p>
          <a:p>
            <a:pPr lvl="0"/>
            <a:endParaRPr lang="en-US"/>
          </a:p>
        </p:txBody>
      </p:sp>
    </p:spTree>
    <p:extLst>
      <p:ext uri="{BB962C8B-B14F-4D97-AF65-F5344CB8AC3E}">
        <p14:creationId xmlns:p14="http://schemas.microsoft.com/office/powerpoint/2010/main" val="3620407592"/>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ext + 2 icon with imag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2D600-3786-2D8C-817C-708A9050614D}"/>
              </a:ext>
            </a:extLst>
          </p:cNvPr>
          <p:cNvPicPr>
            <a:picLocks noChangeAspect="1"/>
          </p:cNvPicPr>
          <p:nvPr userDrawn="1"/>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8" y="1391055"/>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694618"/>
            <a:ext cx="534837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846495" y="1099226"/>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192058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02353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348371" cy="1320956"/>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Iphone Image">
            <a:extLst>
              <a:ext uri="{FF2B5EF4-FFF2-40B4-BE49-F238E27FC236}">
                <a16:creationId xmlns:a16="http://schemas.microsoft.com/office/drawing/2014/main" id="{F1C7D3D7-8B59-6912-B520-9C15C7D1EE31}"/>
              </a:ext>
            </a:extLst>
          </p:cNvPr>
          <p:cNvSpPr>
            <a:spLocks noGrp="1"/>
          </p:cNvSpPr>
          <p:nvPr>
            <p:ph type="pic" sz="quarter" idx="30" hasCustomPrompt="1"/>
          </p:nvPr>
        </p:nvSpPr>
        <p:spPr>
          <a:xfrm>
            <a:off x="7846495" y="3822971"/>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727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87158020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ext + 3 icon with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16756-BAF1-C93D-5491-2D86FF84B5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088169" y="1652852"/>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84F13D31-21AD-1113-5E4A-36C96A1C88AB}"/>
              </a:ext>
            </a:extLst>
          </p:cNvPr>
          <p:cNvSpPr>
            <a:spLocks noGrp="1"/>
          </p:cNvSpPr>
          <p:nvPr>
            <p:ph type="body" sz="quarter" idx="27" hasCustomPrompt="1"/>
          </p:nvPr>
        </p:nvSpPr>
        <p:spPr>
          <a:xfrm>
            <a:off x="2088169" y="3355887"/>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25294"/>
            <a:ext cx="4033284" cy="5807412"/>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696221" y="1831772"/>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791218" y="19347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420C09F0-CCD0-0F3A-960E-DC3D197ECF41}"/>
              </a:ext>
            </a:extLst>
          </p:cNvPr>
          <p:cNvSpPr/>
          <p:nvPr userDrawn="1"/>
        </p:nvSpPr>
        <p:spPr>
          <a:xfrm>
            <a:off x="696221" y="359788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Icon1">
            <a:extLst>
              <a:ext uri="{FF2B5EF4-FFF2-40B4-BE49-F238E27FC236}">
                <a16:creationId xmlns:a16="http://schemas.microsoft.com/office/drawing/2014/main" id="{1A7CDFB5-0CAF-B380-C928-35A4143FB84D}"/>
              </a:ext>
            </a:extLst>
          </p:cNvPr>
          <p:cNvSpPr>
            <a:spLocks noGrp="1" noChangeAspect="1"/>
          </p:cNvSpPr>
          <p:nvPr>
            <p:ph type="pic" sz="quarter" idx="30" hasCustomPrompt="1"/>
          </p:nvPr>
        </p:nvSpPr>
        <p:spPr>
          <a:xfrm>
            <a:off x="791218" y="370083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Text">
            <a:extLst>
              <a:ext uri="{FF2B5EF4-FFF2-40B4-BE49-F238E27FC236}">
                <a16:creationId xmlns:a16="http://schemas.microsoft.com/office/drawing/2014/main" id="{3CEA8B38-65C8-8ED9-AD14-493D76E3D359}"/>
              </a:ext>
            </a:extLst>
          </p:cNvPr>
          <p:cNvSpPr>
            <a:spLocks noGrp="1"/>
          </p:cNvSpPr>
          <p:nvPr>
            <p:ph type="body" sz="quarter" idx="31" hasCustomPrompt="1"/>
          </p:nvPr>
        </p:nvSpPr>
        <p:spPr>
          <a:xfrm>
            <a:off x="2088169" y="5082005"/>
            <a:ext cx="5348371"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Rectangle: Rounded Corners 21">
            <a:extLst>
              <a:ext uri="{FF2B5EF4-FFF2-40B4-BE49-F238E27FC236}">
                <a16:creationId xmlns:a16="http://schemas.microsoft.com/office/drawing/2014/main" id="{9A44F4F9-54E8-8FD0-5351-8D234898E54B}"/>
              </a:ext>
            </a:extLst>
          </p:cNvPr>
          <p:cNvSpPr/>
          <p:nvPr userDrawn="1"/>
        </p:nvSpPr>
        <p:spPr>
          <a:xfrm>
            <a:off x="696221" y="532400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Icon1">
            <a:extLst>
              <a:ext uri="{FF2B5EF4-FFF2-40B4-BE49-F238E27FC236}">
                <a16:creationId xmlns:a16="http://schemas.microsoft.com/office/drawing/2014/main" id="{14FD5F57-9B69-1935-910B-855ED01912F6}"/>
              </a:ext>
            </a:extLst>
          </p:cNvPr>
          <p:cNvSpPr>
            <a:spLocks noGrp="1" noChangeAspect="1"/>
          </p:cNvSpPr>
          <p:nvPr>
            <p:ph type="pic" sz="quarter" idx="32" hasCustomPrompt="1"/>
          </p:nvPr>
        </p:nvSpPr>
        <p:spPr>
          <a:xfrm>
            <a:off x="791218" y="542694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72173212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2 icons and tex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7C3AB-3BEA-2DD5-3693-C143E123D8B2}"/>
              </a:ext>
            </a:extLst>
          </p:cNvPr>
          <p:cNvPicPr>
            <a:picLocks noChangeAspect="1"/>
          </p:cNvPicPr>
          <p:nvPr userDrawn="1"/>
        </p:nvPicPr>
        <p:blipFill>
          <a:blip r:embed="rId2"/>
          <a:stretch>
            <a:fillRect/>
          </a:stretch>
        </p:blipFill>
        <p:spPr>
          <a:xfrm rot="10800000">
            <a:off x="0" y="0"/>
            <a:ext cx="12192000" cy="6315455"/>
          </a:xfrm>
          <a:prstGeom prst="rect">
            <a:avLst/>
          </a:prstGeom>
        </p:spPr>
      </p:pic>
      <p:sp>
        <p:nvSpPr>
          <p:cNvPr id="11" name="Title">
            <a:extLst>
              <a:ext uri="{FF2B5EF4-FFF2-40B4-BE49-F238E27FC236}">
                <a16:creationId xmlns:a16="http://schemas.microsoft.com/office/drawing/2014/main" id="{11717A17-EC1F-CDE3-84C5-E9B261D82914}"/>
              </a:ext>
            </a:extLst>
          </p:cNvPr>
          <p:cNvSpPr>
            <a:spLocks noGrp="1"/>
          </p:cNvSpPr>
          <p:nvPr>
            <p:ph type="title" hasCustomPrompt="1"/>
          </p:nvPr>
        </p:nvSpPr>
        <p:spPr>
          <a:xfrm>
            <a:off x="57114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Text">
            <a:extLst>
              <a:ext uri="{FF2B5EF4-FFF2-40B4-BE49-F238E27FC236}">
                <a16:creationId xmlns:a16="http://schemas.microsoft.com/office/drawing/2014/main" id="{54526299-D6F4-2DF3-F9F1-5C33D00874A6}"/>
              </a:ext>
            </a:extLst>
          </p:cNvPr>
          <p:cNvSpPr>
            <a:spLocks noGrp="1"/>
          </p:cNvSpPr>
          <p:nvPr>
            <p:ph type="body" sz="quarter" idx="23" hasCustomPrompt="1"/>
          </p:nvPr>
        </p:nvSpPr>
        <p:spPr>
          <a:xfrm>
            <a:off x="571140" y="3677363"/>
            <a:ext cx="4320000" cy="2052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a:extLst>
              <a:ext uri="{FF2B5EF4-FFF2-40B4-BE49-F238E27FC236}">
                <a16:creationId xmlns:a16="http://schemas.microsoft.com/office/drawing/2014/main" id="{D60BD768-66C8-3D16-7253-8F770E665301}"/>
              </a:ext>
            </a:extLst>
          </p:cNvPr>
          <p:cNvSpPr>
            <a:spLocks noGrp="1"/>
          </p:cNvSpPr>
          <p:nvPr>
            <p:ph type="body" sz="quarter" idx="25" hasCustomPrompt="1"/>
          </p:nvPr>
        </p:nvSpPr>
        <p:spPr>
          <a:xfrm>
            <a:off x="5500461" y="3677363"/>
            <a:ext cx="4320000" cy="2052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CF3C74B3-CF17-FDD5-87E3-8E36B2582BC0}"/>
              </a:ext>
            </a:extLst>
          </p:cNvPr>
          <p:cNvSpPr/>
          <p:nvPr userDrawn="1"/>
        </p:nvSpPr>
        <p:spPr>
          <a:xfrm>
            <a:off x="621845" y="246899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Icon1">
            <a:extLst>
              <a:ext uri="{FF2B5EF4-FFF2-40B4-BE49-F238E27FC236}">
                <a16:creationId xmlns:a16="http://schemas.microsoft.com/office/drawing/2014/main" id="{AE3388EF-6B1E-E33B-7DF9-6B2CB7F4A927}"/>
              </a:ext>
            </a:extLst>
          </p:cNvPr>
          <p:cNvSpPr>
            <a:spLocks noGrp="1" noChangeAspect="1"/>
          </p:cNvSpPr>
          <p:nvPr>
            <p:ph type="pic" sz="quarter" idx="10" hasCustomPrompt="1"/>
          </p:nvPr>
        </p:nvSpPr>
        <p:spPr>
          <a:xfrm>
            <a:off x="716842"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Rectangle: Rounded Corners 3">
            <a:extLst>
              <a:ext uri="{FF2B5EF4-FFF2-40B4-BE49-F238E27FC236}">
                <a16:creationId xmlns:a16="http://schemas.microsoft.com/office/drawing/2014/main" id="{D6C9BC55-7507-5851-CB55-1CA9D9EB7EB1}"/>
              </a:ext>
            </a:extLst>
          </p:cNvPr>
          <p:cNvSpPr/>
          <p:nvPr userDrawn="1"/>
        </p:nvSpPr>
        <p:spPr>
          <a:xfrm>
            <a:off x="5475949" y="246899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Icon1">
            <a:extLst>
              <a:ext uri="{FF2B5EF4-FFF2-40B4-BE49-F238E27FC236}">
                <a16:creationId xmlns:a16="http://schemas.microsoft.com/office/drawing/2014/main" id="{3ED81D97-3A45-7D40-97B0-676D36A73A09}"/>
              </a:ext>
            </a:extLst>
          </p:cNvPr>
          <p:cNvSpPr>
            <a:spLocks noGrp="1" noChangeAspect="1"/>
          </p:cNvSpPr>
          <p:nvPr>
            <p:ph type="pic" sz="quarter" idx="26" hasCustomPrompt="1"/>
          </p:nvPr>
        </p:nvSpPr>
        <p:spPr>
          <a:xfrm>
            <a:off x="5570946"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6" name="Picture 5">
            <a:extLst>
              <a:ext uri="{FF2B5EF4-FFF2-40B4-BE49-F238E27FC236}">
                <a16:creationId xmlns:a16="http://schemas.microsoft.com/office/drawing/2014/main" id="{009A40B8-F1E7-F8E3-3A96-667A8F2D1AE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7" y="0"/>
            <a:ext cx="12158225" cy="6857998"/>
          </a:xfrm>
          <a:prstGeom prst="rect">
            <a:avLst/>
          </a:prstGeom>
        </p:spPr>
      </p:pic>
    </p:spTree>
    <p:extLst>
      <p:ext uri="{BB962C8B-B14F-4D97-AF65-F5344CB8AC3E}">
        <p14:creationId xmlns:p14="http://schemas.microsoft.com/office/powerpoint/2010/main" val="2370707392"/>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icons and text V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F7694C-E7A7-635E-3E62-3D812BFBD337}"/>
              </a:ext>
            </a:extLst>
          </p:cNvPr>
          <p:cNvPicPr>
            <a:picLocks noChangeAspect="1"/>
          </p:cNvPicPr>
          <p:nvPr userDrawn="1"/>
        </p:nvPicPr>
        <p:blipFill>
          <a:blip r:embed="rId2"/>
          <a:stretch>
            <a:fillRect/>
          </a:stretch>
        </p:blipFill>
        <p:spPr>
          <a:xfrm>
            <a:off x="0" y="0"/>
            <a:ext cx="12192000" cy="3429000"/>
          </a:xfrm>
          <a:prstGeom prst="rect">
            <a:avLst/>
          </a:prstGeom>
        </p:spPr>
      </p:pic>
      <p:cxnSp>
        <p:nvCxnSpPr>
          <p:cNvPr id="5" name="Line">
            <a:extLst>
              <a:ext uri="{FF2B5EF4-FFF2-40B4-BE49-F238E27FC236}">
                <a16:creationId xmlns:a16="http://schemas.microsoft.com/office/drawing/2014/main" id="{32CF8609-881B-E84D-FC81-A934E59FF966}"/>
              </a:ext>
            </a:extLst>
          </p:cNvPr>
          <p:cNvCxnSpPr>
            <a:cxnSpLocks/>
          </p:cNvCxnSpPr>
          <p:nvPr/>
        </p:nvCxnSpPr>
        <p:spPr>
          <a:xfrm>
            <a:off x="0" y="3914305"/>
            <a:ext cx="9488444" cy="0"/>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D609D438-10D8-9E72-7740-70844D0A6F1E}"/>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DA9272B8-B5A5-BCC1-B3AB-C090500ABF43}"/>
              </a:ext>
            </a:extLst>
          </p:cNvPr>
          <p:cNvSpPr>
            <a:spLocks noGrp="1"/>
          </p:cNvSpPr>
          <p:nvPr>
            <p:ph type="body" sz="quarter" idx="24" hasCustomPrompt="1"/>
          </p:nvPr>
        </p:nvSpPr>
        <p:spPr>
          <a:xfrm>
            <a:off x="1878044" y="2261995"/>
            <a:ext cx="7610400" cy="1188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a:extLst>
              <a:ext uri="{FF2B5EF4-FFF2-40B4-BE49-F238E27FC236}">
                <a16:creationId xmlns:a16="http://schemas.microsoft.com/office/drawing/2014/main" id="{2CCDAC5F-A254-9A00-6329-7C6B3339D750}"/>
              </a:ext>
            </a:extLst>
          </p:cNvPr>
          <p:cNvSpPr>
            <a:spLocks noGrp="1"/>
          </p:cNvSpPr>
          <p:nvPr>
            <p:ph type="body" sz="quarter" idx="27" hasCustomPrompt="1"/>
          </p:nvPr>
        </p:nvSpPr>
        <p:spPr>
          <a:xfrm>
            <a:off x="1878044" y="4368790"/>
            <a:ext cx="7610400" cy="1188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Rounded Corners 2">
            <a:extLst>
              <a:ext uri="{FF2B5EF4-FFF2-40B4-BE49-F238E27FC236}">
                <a16:creationId xmlns:a16="http://schemas.microsoft.com/office/drawing/2014/main" id="{420B7AF9-DB56-FBD7-3E01-2C842A8FDAF4}"/>
              </a:ext>
            </a:extLst>
          </p:cNvPr>
          <p:cNvSpPr/>
          <p:nvPr userDrawn="1"/>
        </p:nvSpPr>
        <p:spPr>
          <a:xfrm>
            <a:off x="580870" y="238030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Icon1">
            <a:extLst>
              <a:ext uri="{FF2B5EF4-FFF2-40B4-BE49-F238E27FC236}">
                <a16:creationId xmlns:a16="http://schemas.microsoft.com/office/drawing/2014/main" id="{FF621E13-0D1E-5CD1-1E99-E466DB315A0F}"/>
              </a:ext>
            </a:extLst>
          </p:cNvPr>
          <p:cNvSpPr>
            <a:spLocks noGrp="1" noChangeAspect="1"/>
          </p:cNvSpPr>
          <p:nvPr>
            <p:ph type="pic" sz="quarter" idx="10" hasCustomPrompt="1"/>
          </p:nvPr>
        </p:nvSpPr>
        <p:spPr>
          <a:xfrm>
            <a:off x="675867" y="248324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28820B2F-B277-556F-2743-F970E3D12C10}"/>
              </a:ext>
            </a:extLst>
          </p:cNvPr>
          <p:cNvSpPr/>
          <p:nvPr userDrawn="1"/>
        </p:nvSpPr>
        <p:spPr>
          <a:xfrm>
            <a:off x="580870" y="4549572"/>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con1">
            <a:extLst>
              <a:ext uri="{FF2B5EF4-FFF2-40B4-BE49-F238E27FC236}">
                <a16:creationId xmlns:a16="http://schemas.microsoft.com/office/drawing/2014/main" id="{034FE8C9-C30A-888B-E4E1-59F8785CA330}"/>
              </a:ext>
            </a:extLst>
          </p:cNvPr>
          <p:cNvSpPr>
            <a:spLocks noGrp="1" noChangeAspect="1"/>
          </p:cNvSpPr>
          <p:nvPr>
            <p:ph type="pic" sz="quarter" idx="28" hasCustomPrompt="1"/>
          </p:nvPr>
        </p:nvSpPr>
        <p:spPr>
          <a:xfrm>
            <a:off x="675867" y="46525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2" name="Picture 1">
            <a:extLst>
              <a:ext uri="{FF2B5EF4-FFF2-40B4-BE49-F238E27FC236}">
                <a16:creationId xmlns:a16="http://schemas.microsoft.com/office/drawing/2014/main" id="{8F7AE194-7786-33DF-20CF-9A2739D6A07C}"/>
              </a:ext>
            </a:extLst>
          </p:cNvPr>
          <p:cNvPicPr>
            <a:picLocks noChangeAspect="1"/>
          </p:cNvPicPr>
          <p:nvPr userDrawn="1"/>
        </p:nvPicPr>
        <p:blipFill>
          <a:blip r:embed="rId3"/>
          <a:stretch>
            <a:fillRect/>
          </a:stretch>
        </p:blipFill>
        <p:spPr>
          <a:xfrm>
            <a:off x="496588" y="0"/>
            <a:ext cx="12155425" cy="6858000"/>
          </a:xfrm>
          <a:prstGeom prst="rect">
            <a:avLst/>
          </a:prstGeom>
        </p:spPr>
      </p:pic>
    </p:spTree>
    <p:extLst>
      <p:ext uri="{BB962C8B-B14F-4D97-AF65-F5344CB8AC3E}">
        <p14:creationId xmlns:p14="http://schemas.microsoft.com/office/powerpoint/2010/main" val="2533471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4 icons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5EFFF-9498-6BCF-75CE-E02090A4D427}"/>
              </a:ext>
            </a:extLst>
          </p:cNvPr>
          <p:cNvPicPr>
            <a:picLocks noChangeAspect="1"/>
          </p:cNvPicPr>
          <p:nvPr userDrawn="1"/>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7691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420821"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51581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79D4AA33-1BBE-A9CC-4D30-10FBC19B0A19}"/>
              </a:ext>
            </a:extLst>
          </p:cNvPr>
          <p:cNvSpPr/>
          <p:nvPr userDrawn="1"/>
        </p:nvSpPr>
        <p:spPr>
          <a:xfrm>
            <a:off x="3428296"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a:extLst>
              <a:ext uri="{FF2B5EF4-FFF2-40B4-BE49-F238E27FC236}">
                <a16:creationId xmlns:a16="http://schemas.microsoft.com/office/drawing/2014/main" id="{F5E748FA-F129-E220-4DBB-95D3D918B97B}"/>
              </a:ext>
            </a:extLst>
          </p:cNvPr>
          <p:cNvSpPr>
            <a:spLocks noGrp="1"/>
          </p:cNvSpPr>
          <p:nvPr>
            <p:ph type="body" sz="quarter" idx="31" hasCustomPrompt="1"/>
          </p:nvPr>
        </p:nvSpPr>
        <p:spPr>
          <a:xfrm>
            <a:off x="3694260"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25" name="Rectangle: Rounded Corners 24">
            <a:extLst>
              <a:ext uri="{FF2B5EF4-FFF2-40B4-BE49-F238E27FC236}">
                <a16:creationId xmlns:a16="http://schemas.microsoft.com/office/drawing/2014/main" id="{76EA1EC1-1467-8A51-5DED-D34C94F4F92C}"/>
              </a:ext>
            </a:extLst>
          </p:cNvPr>
          <p:cNvSpPr/>
          <p:nvPr userDrawn="1"/>
        </p:nvSpPr>
        <p:spPr>
          <a:xfrm>
            <a:off x="4238162"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Icon1">
            <a:extLst>
              <a:ext uri="{FF2B5EF4-FFF2-40B4-BE49-F238E27FC236}">
                <a16:creationId xmlns:a16="http://schemas.microsoft.com/office/drawing/2014/main" id="{8F74EDFF-69C2-7A96-B7F2-FCD341FFBA32}"/>
              </a:ext>
            </a:extLst>
          </p:cNvPr>
          <p:cNvSpPr>
            <a:spLocks noGrp="1" noChangeAspect="1"/>
          </p:cNvSpPr>
          <p:nvPr>
            <p:ph type="pic" sz="quarter" idx="32" hasCustomPrompt="1"/>
          </p:nvPr>
        </p:nvSpPr>
        <p:spPr>
          <a:xfrm>
            <a:off x="43331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65C9115C-CFBF-BE08-08E2-16A8C8B43DC6}"/>
              </a:ext>
            </a:extLst>
          </p:cNvPr>
          <p:cNvSpPr/>
          <p:nvPr userDrawn="1"/>
        </p:nvSpPr>
        <p:spPr>
          <a:xfrm>
            <a:off x="624563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
            <a:extLst>
              <a:ext uri="{FF2B5EF4-FFF2-40B4-BE49-F238E27FC236}">
                <a16:creationId xmlns:a16="http://schemas.microsoft.com/office/drawing/2014/main" id="{0CB4A73F-ADDC-D6DD-DE0C-AC271CE7F0ED}"/>
              </a:ext>
            </a:extLst>
          </p:cNvPr>
          <p:cNvSpPr>
            <a:spLocks noGrp="1"/>
          </p:cNvSpPr>
          <p:nvPr>
            <p:ph type="body" sz="quarter" idx="33" hasCustomPrompt="1"/>
          </p:nvPr>
        </p:nvSpPr>
        <p:spPr>
          <a:xfrm>
            <a:off x="651159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1" name="Rectangle: Rounded Corners 30">
            <a:extLst>
              <a:ext uri="{FF2B5EF4-FFF2-40B4-BE49-F238E27FC236}">
                <a16:creationId xmlns:a16="http://schemas.microsoft.com/office/drawing/2014/main" id="{F6FC0E7F-03FF-E8EE-27AF-AFF56A16CE2B}"/>
              </a:ext>
            </a:extLst>
          </p:cNvPr>
          <p:cNvSpPr/>
          <p:nvPr userDrawn="1"/>
        </p:nvSpPr>
        <p:spPr>
          <a:xfrm>
            <a:off x="7055501"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95631A3C-5315-86C7-9148-282D0398B89E}"/>
              </a:ext>
            </a:extLst>
          </p:cNvPr>
          <p:cNvSpPr>
            <a:spLocks noGrp="1" noChangeAspect="1"/>
          </p:cNvSpPr>
          <p:nvPr>
            <p:ph type="pic" sz="quarter" idx="34" hasCustomPrompt="1"/>
          </p:nvPr>
        </p:nvSpPr>
        <p:spPr>
          <a:xfrm>
            <a:off x="715049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7" name="Rectangle: Rounded Corners 36">
            <a:extLst>
              <a:ext uri="{FF2B5EF4-FFF2-40B4-BE49-F238E27FC236}">
                <a16:creationId xmlns:a16="http://schemas.microsoft.com/office/drawing/2014/main" id="{02C3EC5E-51B8-BEDA-D955-0618E0694A28}"/>
              </a:ext>
            </a:extLst>
          </p:cNvPr>
          <p:cNvSpPr/>
          <p:nvPr userDrawn="1"/>
        </p:nvSpPr>
        <p:spPr>
          <a:xfrm>
            <a:off x="9079451"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a:extLst>
              <a:ext uri="{FF2B5EF4-FFF2-40B4-BE49-F238E27FC236}">
                <a16:creationId xmlns:a16="http://schemas.microsoft.com/office/drawing/2014/main" id="{2004DB77-B247-8E20-FF89-825DC6EEB450}"/>
              </a:ext>
            </a:extLst>
          </p:cNvPr>
          <p:cNvSpPr>
            <a:spLocks noGrp="1"/>
          </p:cNvSpPr>
          <p:nvPr>
            <p:ph type="body" sz="quarter" idx="35" hasCustomPrompt="1"/>
          </p:nvPr>
        </p:nvSpPr>
        <p:spPr>
          <a:xfrm>
            <a:off x="9345415"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9" name="Rectangle: Rounded Corners 38">
            <a:extLst>
              <a:ext uri="{FF2B5EF4-FFF2-40B4-BE49-F238E27FC236}">
                <a16:creationId xmlns:a16="http://schemas.microsoft.com/office/drawing/2014/main" id="{C941BB79-3CC2-7E89-2596-A5667B2EE9F8}"/>
              </a:ext>
            </a:extLst>
          </p:cNvPr>
          <p:cNvSpPr/>
          <p:nvPr userDrawn="1"/>
        </p:nvSpPr>
        <p:spPr>
          <a:xfrm>
            <a:off x="988931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Icon1">
            <a:extLst>
              <a:ext uri="{FF2B5EF4-FFF2-40B4-BE49-F238E27FC236}">
                <a16:creationId xmlns:a16="http://schemas.microsoft.com/office/drawing/2014/main" id="{610A4781-7EAF-83CA-A891-A1D38798FCD6}"/>
              </a:ext>
            </a:extLst>
          </p:cNvPr>
          <p:cNvSpPr>
            <a:spLocks noGrp="1" noChangeAspect="1"/>
          </p:cNvSpPr>
          <p:nvPr>
            <p:ph type="pic" sz="quarter" idx="36" hasCustomPrompt="1"/>
          </p:nvPr>
        </p:nvSpPr>
        <p:spPr>
          <a:xfrm>
            <a:off x="998431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939686544"/>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5 icons an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E7CFEA-DAF5-5971-6BF4-C26E7A09B9E0}"/>
              </a:ext>
            </a:extLst>
          </p:cNvPr>
          <p:cNvPicPr>
            <a:picLocks noChangeAspect="1"/>
          </p:cNvPicPr>
          <p:nvPr userDrawn="1"/>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402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206636"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3016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551BF502-E1EB-2B56-29F3-6EAD1CE4BBD1}"/>
              </a:ext>
            </a:extLst>
          </p:cNvPr>
          <p:cNvSpPr/>
          <p:nvPr userDrawn="1"/>
        </p:nvSpPr>
        <p:spPr>
          <a:xfrm>
            <a:off x="2858529"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
            <a:extLst>
              <a:ext uri="{FF2B5EF4-FFF2-40B4-BE49-F238E27FC236}">
                <a16:creationId xmlns:a16="http://schemas.microsoft.com/office/drawing/2014/main" id="{7E307DDA-4AFA-837B-10A8-AE17E531C65F}"/>
              </a:ext>
            </a:extLst>
          </p:cNvPr>
          <p:cNvSpPr>
            <a:spLocks noGrp="1"/>
          </p:cNvSpPr>
          <p:nvPr>
            <p:ph type="body" sz="quarter" idx="31" hasCustomPrompt="1"/>
          </p:nvPr>
        </p:nvSpPr>
        <p:spPr>
          <a:xfrm>
            <a:off x="3087831"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33" name="Rectangle: Rounded Corners 32">
            <a:extLst>
              <a:ext uri="{FF2B5EF4-FFF2-40B4-BE49-F238E27FC236}">
                <a16:creationId xmlns:a16="http://schemas.microsoft.com/office/drawing/2014/main" id="{0EA89FAC-C97F-2113-4C70-E7CD7ABD33AD}"/>
              </a:ext>
            </a:extLst>
          </p:cNvPr>
          <p:cNvSpPr/>
          <p:nvPr userDrawn="1"/>
        </p:nvSpPr>
        <p:spPr>
          <a:xfrm>
            <a:off x="3454208"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Icon1">
            <a:extLst>
              <a:ext uri="{FF2B5EF4-FFF2-40B4-BE49-F238E27FC236}">
                <a16:creationId xmlns:a16="http://schemas.microsoft.com/office/drawing/2014/main" id="{DEDE8FB5-FD69-8AAF-77EF-3E2E2CF57F67}"/>
              </a:ext>
            </a:extLst>
          </p:cNvPr>
          <p:cNvSpPr>
            <a:spLocks noGrp="1" noChangeAspect="1"/>
          </p:cNvSpPr>
          <p:nvPr>
            <p:ph type="pic" sz="quarter" idx="32" hasCustomPrompt="1"/>
          </p:nvPr>
        </p:nvSpPr>
        <p:spPr>
          <a:xfrm>
            <a:off x="3549205"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5" name="Rectangle: Rounded Corners 34">
            <a:extLst>
              <a:ext uri="{FF2B5EF4-FFF2-40B4-BE49-F238E27FC236}">
                <a16:creationId xmlns:a16="http://schemas.microsoft.com/office/drawing/2014/main" id="{12FA01F8-5F44-9798-C250-56BD32355AF2}"/>
              </a:ext>
            </a:extLst>
          </p:cNvPr>
          <p:cNvSpPr/>
          <p:nvPr userDrawn="1"/>
        </p:nvSpPr>
        <p:spPr>
          <a:xfrm>
            <a:off x="50866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
            <a:extLst>
              <a:ext uri="{FF2B5EF4-FFF2-40B4-BE49-F238E27FC236}">
                <a16:creationId xmlns:a16="http://schemas.microsoft.com/office/drawing/2014/main" id="{DA49F38B-2260-A3F9-C9F6-C533F754CE44}"/>
              </a:ext>
            </a:extLst>
          </p:cNvPr>
          <p:cNvSpPr>
            <a:spLocks noGrp="1"/>
          </p:cNvSpPr>
          <p:nvPr>
            <p:ph type="body" sz="quarter" idx="33" hasCustomPrompt="1"/>
          </p:nvPr>
        </p:nvSpPr>
        <p:spPr>
          <a:xfrm>
            <a:off x="53159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2" name="Rectangle: Rounded Corners 41">
            <a:extLst>
              <a:ext uri="{FF2B5EF4-FFF2-40B4-BE49-F238E27FC236}">
                <a16:creationId xmlns:a16="http://schemas.microsoft.com/office/drawing/2014/main" id="{92218166-431B-1F0E-9E76-444B5A305AE7}"/>
              </a:ext>
            </a:extLst>
          </p:cNvPr>
          <p:cNvSpPr/>
          <p:nvPr userDrawn="1"/>
        </p:nvSpPr>
        <p:spPr>
          <a:xfrm>
            <a:off x="5682336"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Icon1">
            <a:extLst>
              <a:ext uri="{FF2B5EF4-FFF2-40B4-BE49-F238E27FC236}">
                <a16:creationId xmlns:a16="http://schemas.microsoft.com/office/drawing/2014/main" id="{68F29241-8614-2DA0-DC2D-B57B47F913EC}"/>
              </a:ext>
            </a:extLst>
          </p:cNvPr>
          <p:cNvSpPr>
            <a:spLocks noGrp="1" noChangeAspect="1"/>
          </p:cNvSpPr>
          <p:nvPr>
            <p:ph type="pic" sz="quarter" idx="34" hasCustomPrompt="1"/>
          </p:nvPr>
        </p:nvSpPr>
        <p:spPr>
          <a:xfrm>
            <a:off x="57773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4" name="Rectangle: Rounded Corners 43">
            <a:extLst>
              <a:ext uri="{FF2B5EF4-FFF2-40B4-BE49-F238E27FC236}">
                <a16:creationId xmlns:a16="http://schemas.microsoft.com/office/drawing/2014/main" id="{8A6FE77F-56D1-1778-00AF-4EC5AA75E49E}"/>
              </a:ext>
            </a:extLst>
          </p:cNvPr>
          <p:cNvSpPr/>
          <p:nvPr userDrawn="1"/>
        </p:nvSpPr>
        <p:spPr>
          <a:xfrm>
            <a:off x="7365983"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Text">
            <a:extLst>
              <a:ext uri="{FF2B5EF4-FFF2-40B4-BE49-F238E27FC236}">
                <a16:creationId xmlns:a16="http://schemas.microsoft.com/office/drawing/2014/main" id="{8FC36E72-95B4-129D-344F-12586CA19FA4}"/>
              </a:ext>
            </a:extLst>
          </p:cNvPr>
          <p:cNvSpPr>
            <a:spLocks noGrp="1"/>
          </p:cNvSpPr>
          <p:nvPr>
            <p:ph type="body" sz="quarter" idx="35" hasCustomPrompt="1"/>
          </p:nvPr>
        </p:nvSpPr>
        <p:spPr>
          <a:xfrm>
            <a:off x="7595285"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6" name="Rectangle: Rounded Corners 45">
            <a:extLst>
              <a:ext uri="{FF2B5EF4-FFF2-40B4-BE49-F238E27FC236}">
                <a16:creationId xmlns:a16="http://schemas.microsoft.com/office/drawing/2014/main" id="{D9482339-659C-A3BF-3E85-7BAB5248B316}"/>
              </a:ext>
            </a:extLst>
          </p:cNvPr>
          <p:cNvSpPr/>
          <p:nvPr userDrawn="1"/>
        </p:nvSpPr>
        <p:spPr>
          <a:xfrm>
            <a:off x="7961662" y="2188356"/>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Icon1">
            <a:extLst>
              <a:ext uri="{FF2B5EF4-FFF2-40B4-BE49-F238E27FC236}">
                <a16:creationId xmlns:a16="http://schemas.microsoft.com/office/drawing/2014/main" id="{A227B5DA-CF17-3627-B2D3-B79763BE5FE7}"/>
              </a:ext>
            </a:extLst>
          </p:cNvPr>
          <p:cNvSpPr>
            <a:spLocks noGrp="1" noChangeAspect="1"/>
          </p:cNvSpPr>
          <p:nvPr>
            <p:ph type="pic" sz="quarter" idx="36" hasCustomPrompt="1"/>
          </p:nvPr>
        </p:nvSpPr>
        <p:spPr>
          <a:xfrm>
            <a:off x="80566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8" name="Rectangle: Rounded Corners 47">
            <a:extLst>
              <a:ext uri="{FF2B5EF4-FFF2-40B4-BE49-F238E27FC236}">
                <a16:creationId xmlns:a16="http://schemas.microsoft.com/office/drawing/2014/main" id="{FF8CEEF5-0F80-7DEB-A9A2-B7098A696615}"/>
              </a:ext>
            </a:extLst>
          </p:cNvPr>
          <p:cNvSpPr/>
          <p:nvPr userDrawn="1"/>
        </p:nvSpPr>
        <p:spPr>
          <a:xfrm>
            <a:off x="9672578"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
            <a:extLst>
              <a:ext uri="{FF2B5EF4-FFF2-40B4-BE49-F238E27FC236}">
                <a16:creationId xmlns:a16="http://schemas.microsoft.com/office/drawing/2014/main" id="{BDE68395-7428-0430-C690-6BAA75755607}"/>
              </a:ext>
            </a:extLst>
          </p:cNvPr>
          <p:cNvSpPr>
            <a:spLocks noGrp="1"/>
          </p:cNvSpPr>
          <p:nvPr>
            <p:ph type="body" sz="quarter" idx="37" hasCustomPrompt="1"/>
          </p:nvPr>
        </p:nvSpPr>
        <p:spPr>
          <a:xfrm>
            <a:off x="9901880"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Headline</a:t>
            </a:r>
          </a:p>
          <a:p>
            <a:pPr lvl="0"/>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50" name="Rectangle: Rounded Corners 49">
            <a:extLst>
              <a:ext uri="{FF2B5EF4-FFF2-40B4-BE49-F238E27FC236}">
                <a16:creationId xmlns:a16="http://schemas.microsoft.com/office/drawing/2014/main" id="{39DEC67C-3A1F-B8FD-0A6C-E29910C7AC5C}"/>
              </a:ext>
            </a:extLst>
          </p:cNvPr>
          <p:cNvSpPr/>
          <p:nvPr userDrawn="1"/>
        </p:nvSpPr>
        <p:spPr>
          <a:xfrm>
            <a:off x="1026825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Icon1">
            <a:extLst>
              <a:ext uri="{FF2B5EF4-FFF2-40B4-BE49-F238E27FC236}">
                <a16:creationId xmlns:a16="http://schemas.microsoft.com/office/drawing/2014/main" id="{D820856B-6903-2715-6F77-2E2518637AC5}"/>
              </a:ext>
            </a:extLst>
          </p:cNvPr>
          <p:cNvSpPr>
            <a:spLocks noGrp="1" noChangeAspect="1"/>
          </p:cNvSpPr>
          <p:nvPr>
            <p:ph type="pic" sz="quarter" idx="38" hasCustomPrompt="1"/>
          </p:nvPr>
        </p:nvSpPr>
        <p:spPr>
          <a:xfrm>
            <a:off x="1036325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4071744864"/>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4 icons and text-V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7F811-1B8E-CF4A-1F9D-030D280664D3}"/>
              </a:ext>
            </a:extLst>
          </p:cNvPr>
          <p:cNvPicPr>
            <a:picLocks noChangeAspect="1"/>
          </p:cNvPicPr>
          <p:nvPr userDrawn="1"/>
        </p:nvPicPr>
        <p:blipFill>
          <a:blip r:embed="rId2"/>
          <a:stretch>
            <a:fillRect/>
          </a:stretch>
        </p:blipFill>
        <p:spPr>
          <a:xfrm>
            <a:off x="7028240" y="0"/>
            <a:ext cx="5163760" cy="2042337"/>
          </a:xfrm>
          <a:prstGeom prst="rect">
            <a:avLst/>
          </a:prstGeom>
        </p:spPr>
      </p:pic>
      <p:sp>
        <p:nvSpPr>
          <p:cNvPr id="7" name="Rectangle: Rounded Corners 6">
            <a:extLst>
              <a:ext uri="{FF2B5EF4-FFF2-40B4-BE49-F238E27FC236}">
                <a16:creationId xmlns:a16="http://schemas.microsoft.com/office/drawing/2014/main" id="{EE34FC8E-D153-620B-C881-F283466EBEA8}"/>
              </a:ext>
            </a:extLst>
          </p:cNvPr>
          <p:cNvSpPr/>
          <p:nvPr userDrawn="1"/>
        </p:nvSpPr>
        <p:spPr>
          <a:xfrm>
            <a:off x="515938"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a:extLst>
              <a:ext uri="{FF2B5EF4-FFF2-40B4-BE49-F238E27FC236}">
                <a16:creationId xmlns:a16="http://schemas.microsoft.com/office/drawing/2014/main" id="{3FAD04BD-B61D-2225-F3E0-1C02E1E56D75}"/>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943C342B-AE98-CE4F-D84D-61352932AE58}"/>
              </a:ext>
            </a:extLst>
          </p:cNvPr>
          <p:cNvSpPr>
            <a:spLocks noGrp="1"/>
          </p:cNvSpPr>
          <p:nvPr>
            <p:ph type="body" sz="quarter" idx="35" hasCustomPrompt="1"/>
          </p:nvPr>
        </p:nvSpPr>
        <p:spPr>
          <a:xfrm>
            <a:off x="2407229" y="2084122"/>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Rounded Corners 7">
            <a:extLst>
              <a:ext uri="{FF2B5EF4-FFF2-40B4-BE49-F238E27FC236}">
                <a16:creationId xmlns:a16="http://schemas.microsoft.com/office/drawing/2014/main" id="{4A3881EF-3AF3-6A83-1890-5D9FC7DD6844}"/>
              </a:ext>
            </a:extLst>
          </p:cNvPr>
          <p:cNvSpPr/>
          <p:nvPr userDrawn="1"/>
        </p:nvSpPr>
        <p:spPr>
          <a:xfrm>
            <a:off x="1031752" y="2291415"/>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con1">
            <a:extLst>
              <a:ext uri="{FF2B5EF4-FFF2-40B4-BE49-F238E27FC236}">
                <a16:creationId xmlns:a16="http://schemas.microsoft.com/office/drawing/2014/main" id="{9EB851F3-86C7-7E72-2CFE-62566C7C0305}"/>
              </a:ext>
            </a:extLst>
          </p:cNvPr>
          <p:cNvSpPr>
            <a:spLocks noGrp="1" noChangeAspect="1"/>
          </p:cNvSpPr>
          <p:nvPr>
            <p:ph type="pic" sz="quarter" idx="10" hasCustomPrompt="1"/>
          </p:nvPr>
        </p:nvSpPr>
        <p:spPr>
          <a:xfrm>
            <a:off x="1136477"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25C5E2ED-E59B-453F-7BC6-D66DCA49AC3E}"/>
              </a:ext>
            </a:extLst>
          </p:cNvPr>
          <p:cNvSpPr/>
          <p:nvPr userDrawn="1"/>
        </p:nvSpPr>
        <p:spPr>
          <a:xfrm>
            <a:off x="5878646"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a:extLst>
              <a:ext uri="{FF2B5EF4-FFF2-40B4-BE49-F238E27FC236}">
                <a16:creationId xmlns:a16="http://schemas.microsoft.com/office/drawing/2014/main" id="{E1BC2B53-80B1-4801-5FFD-006A3A80B2EC}"/>
              </a:ext>
            </a:extLst>
          </p:cNvPr>
          <p:cNvSpPr>
            <a:spLocks noGrp="1"/>
          </p:cNvSpPr>
          <p:nvPr>
            <p:ph type="body" sz="quarter" idx="36" hasCustomPrompt="1"/>
          </p:nvPr>
        </p:nvSpPr>
        <p:spPr>
          <a:xfrm>
            <a:off x="7769937" y="2084122"/>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Rectangle: Rounded Corners 15">
            <a:extLst>
              <a:ext uri="{FF2B5EF4-FFF2-40B4-BE49-F238E27FC236}">
                <a16:creationId xmlns:a16="http://schemas.microsoft.com/office/drawing/2014/main" id="{A8FB47C1-EB8B-61B8-1DC8-D9FB0187F40F}"/>
              </a:ext>
            </a:extLst>
          </p:cNvPr>
          <p:cNvSpPr/>
          <p:nvPr userDrawn="1"/>
        </p:nvSpPr>
        <p:spPr>
          <a:xfrm>
            <a:off x="6394460" y="229141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Icon1">
            <a:extLst>
              <a:ext uri="{FF2B5EF4-FFF2-40B4-BE49-F238E27FC236}">
                <a16:creationId xmlns:a16="http://schemas.microsoft.com/office/drawing/2014/main" id="{65C1D7D5-894D-3604-6430-BF14DD50A822}"/>
              </a:ext>
            </a:extLst>
          </p:cNvPr>
          <p:cNvSpPr>
            <a:spLocks noGrp="1" noChangeAspect="1"/>
          </p:cNvSpPr>
          <p:nvPr>
            <p:ph type="pic" sz="quarter" idx="37" hasCustomPrompt="1"/>
          </p:nvPr>
        </p:nvSpPr>
        <p:spPr>
          <a:xfrm>
            <a:off x="6499185"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Rectangle: Rounded Corners 17">
            <a:extLst>
              <a:ext uri="{FF2B5EF4-FFF2-40B4-BE49-F238E27FC236}">
                <a16:creationId xmlns:a16="http://schemas.microsoft.com/office/drawing/2014/main" id="{66C71B97-2321-42BC-7F32-CBD578CDCB9C}"/>
              </a:ext>
            </a:extLst>
          </p:cNvPr>
          <p:cNvSpPr/>
          <p:nvPr userDrawn="1"/>
        </p:nvSpPr>
        <p:spPr>
          <a:xfrm>
            <a:off x="515938"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a:extLst>
              <a:ext uri="{FF2B5EF4-FFF2-40B4-BE49-F238E27FC236}">
                <a16:creationId xmlns:a16="http://schemas.microsoft.com/office/drawing/2014/main" id="{EAEFE9B9-DF37-CCF6-3DEE-5F321C67BFE4}"/>
              </a:ext>
            </a:extLst>
          </p:cNvPr>
          <p:cNvSpPr>
            <a:spLocks noGrp="1"/>
          </p:cNvSpPr>
          <p:nvPr>
            <p:ph type="body" sz="quarter" idx="38" hasCustomPrompt="1"/>
          </p:nvPr>
        </p:nvSpPr>
        <p:spPr>
          <a:xfrm>
            <a:off x="2407229" y="4554949"/>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Rectangle: Rounded Corners 20">
            <a:extLst>
              <a:ext uri="{FF2B5EF4-FFF2-40B4-BE49-F238E27FC236}">
                <a16:creationId xmlns:a16="http://schemas.microsoft.com/office/drawing/2014/main" id="{557DB198-816E-65C7-9828-139C534A7ED9}"/>
              </a:ext>
            </a:extLst>
          </p:cNvPr>
          <p:cNvSpPr/>
          <p:nvPr userDrawn="1"/>
        </p:nvSpPr>
        <p:spPr>
          <a:xfrm>
            <a:off x="1031752" y="4762242"/>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Icon1">
            <a:extLst>
              <a:ext uri="{FF2B5EF4-FFF2-40B4-BE49-F238E27FC236}">
                <a16:creationId xmlns:a16="http://schemas.microsoft.com/office/drawing/2014/main" id="{8612C324-286D-278F-75EF-23EE73945E52}"/>
              </a:ext>
            </a:extLst>
          </p:cNvPr>
          <p:cNvSpPr>
            <a:spLocks noGrp="1" noChangeAspect="1"/>
          </p:cNvSpPr>
          <p:nvPr>
            <p:ph type="pic" sz="quarter" idx="39" hasCustomPrompt="1"/>
          </p:nvPr>
        </p:nvSpPr>
        <p:spPr>
          <a:xfrm>
            <a:off x="1136477"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975C5323-B4C8-C141-86EA-4000D9E0E3D6}"/>
              </a:ext>
            </a:extLst>
          </p:cNvPr>
          <p:cNvSpPr/>
          <p:nvPr userDrawn="1"/>
        </p:nvSpPr>
        <p:spPr>
          <a:xfrm>
            <a:off x="5878646"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a:extLst>
              <a:ext uri="{FF2B5EF4-FFF2-40B4-BE49-F238E27FC236}">
                <a16:creationId xmlns:a16="http://schemas.microsoft.com/office/drawing/2014/main" id="{54386635-B087-6F39-A995-C1FFCCAB652A}"/>
              </a:ext>
            </a:extLst>
          </p:cNvPr>
          <p:cNvSpPr>
            <a:spLocks noGrp="1"/>
          </p:cNvSpPr>
          <p:nvPr>
            <p:ph type="body" sz="quarter" idx="40" hasCustomPrompt="1"/>
          </p:nvPr>
        </p:nvSpPr>
        <p:spPr>
          <a:xfrm>
            <a:off x="7769937" y="4554949"/>
            <a:ext cx="2520000" cy="14400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1" name="Rectangle: Rounded Corners 30">
            <a:extLst>
              <a:ext uri="{FF2B5EF4-FFF2-40B4-BE49-F238E27FC236}">
                <a16:creationId xmlns:a16="http://schemas.microsoft.com/office/drawing/2014/main" id="{64F53032-A9BC-1559-0830-7718FFDA4C5C}"/>
              </a:ext>
            </a:extLst>
          </p:cNvPr>
          <p:cNvSpPr/>
          <p:nvPr userDrawn="1"/>
        </p:nvSpPr>
        <p:spPr>
          <a:xfrm>
            <a:off x="6394460" y="4762242"/>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F9364599-8E99-5B38-A1ED-698F08ECC339}"/>
              </a:ext>
            </a:extLst>
          </p:cNvPr>
          <p:cNvSpPr>
            <a:spLocks noGrp="1" noChangeAspect="1"/>
          </p:cNvSpPr>
          <p:nvPr>
            <p:ph type="pic" sz="quarter" idx="41" hasCustomPrompt="1"/>
          </p:nvPr>
        </p:nvSpPr>
        <p:spPr>
          <a:xfrm>
            <a:off x="6499185"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2040039688"/>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6 icons + text">
    <p:bg>
      <p:bgPr>
        <a:solidFill>
          <a:schemeClr val="bg1"/>
        </a:solidFill>
        <a:effectLst/>
      </p:bgPr>
    </p:bg>
    <p:spTree>
      <p:nvGrpSpPr>
        <p:cNvPr id="1" name=""/>
        <p:cNvGrpSpPr/>
        <p:nvPr/>
      </p:nvGrpSpPr>
      <p:grpSpPr>
        <a:xfrm>
          <a:off x="0" y="0"/>
          <a:ext cx="0" cy="0"/>
          <a:chOff x="0" y="0"/>
          <a:chExt cx="0" cy="0"/>
        </a:xfrm>
      </p:grpSpPr>
      <p:sp>
        <p:nvSpPr>
          <p:cNvPr id="42" name="Text">
            <a:extLst>
              <a:ext uri="{FF2B5EF4-FFF2-40B4-BE49-F238E27FC236}">
                <a16:creationId xmlns:a16="http://schemas.microsoft.com/office/drawing/2014/main" id="{6B02BA62-5853-040B-01F4-2E1B26060B08}"/>
              </a:ext>
            </a:extLst>
          </p:cNvPr>
          <p:cNvSpPr>
            <a:spLocks noGrp="1"/>
          </p:cNvSpPr>
          <p:nvPr>
            <p:ph type="body" sz="quarter" idx="35" hasCustomPrompt="1"/>
          </p:nvPr>
        </p:nvSpPr>
        <p:spPr>
          <a:xfrm>
            <a:off x="51593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3" name="Text">
            <a:extLst>
              <a:ext uri="{FF2B5EF4-FFF2-40B4-BE49-F238E27FC236}">
                <a16:creationId xmlns:a16="http://schemas.microsoft.com/office/drawing/2014/main" id="{144586CE-984B-432A-4866-1A6161688ED2}"/>
              </a:ext>
            </a:extLst>
          </p:cNvPr>
          <p:cNvSpPr>
            <a:spLocks noGrp="1"/>
          </p:cNvSpPr>
          <p:nvPr>
            <p:ph type="body" sz="quarter" idx="36" hasCustomPrompt="1"/>
          </p:nvPr>
        </p:nvSpPr>
        <p:spPr>
          <a:xfrm>
            <a:off x="244844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4" name="Text">
            <a:extLst>
              <a:ext uri="{FF2B5EF4-FFF2-40B4-BE49-F238E27FC236}">
                <a16:creationId xmlns:a16="http://schemas.microsoft.com/office/drawing/2014/main" id="{741B2943-ECF2-0826-65C2-42FBE268692F}"/>
              </a:ext>
            </a:extLst>
          </p:cNvPr>
          <p:cNvSpPr>
            <a:spLocks noGrp="1"/>
          </p:cNvSpPr>
          <p:nvPr>
            <p:ph type="body" sz="quarter" idx="37" hasCustomPrompt="1"/>
          </p:nvPr>
        </p:nvSpPr>
        <p:spPr>
          <a:xfrm>
            <a:off x="438094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5" name="Text">
            <a:extLst>
              <a:ext uri="{FF2B5EF4-FFF2-40B4-BE49-F238E27FC236}">
                <a16:creationId xmlns:a16="http://schemas.microsoft.com/office/drawing/2014/main" id="{817E8013-BFDC-982A-1663-E13289028D8A}"/>
              </a:ext>
            </a:extLst>
          </p:cNvPr>
          <p:cNvSpPr>
            <a:spLocks noGrp="1"/>
          </p:cNvSpPr>
          <p:nvPr>
            <p:ph type="body" sz="quarter" idx="38" hasCustomPrompt="1"/>
          </p:nvPr>
        </p:nvSpPr>
        <p:spPr>
          <a:xfrm>
            <a:off x="631345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6" name="Text">
            <a:extLst>
              <a:ext uri="{FF2B5EF4-FFF2-40B4-BE49-F238E27FC236}">
                <a16:creationId xmlns:a16="http://schemas.microsoft.com/office/drawing/2014/main" id="{D180AC05-A40F-D180-9E7E-810F226E52CC}"/>
              </a:ext>
            </a:extLst>
          </p:cNvPr>
          <p:cNvSpPr>
            <a:spLocks noGrp="1"/>
          </p:cNvSpPr>
          <p:nvPr>
            <p:ph type="body" sz="quarter" idx="39" hasCustomPrompt="1"/>
          </p:nvPr>
        </p:nvSpPr>
        <p:spPr>
          <a:xfrm>
            <a:off x="8245958"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a:extLst>
              <a:ext uri="{FF2B5EF4-FFF2-40B4-BE49-F238E27FC236}">
                <a16:creationId xmlns:a16="http://schemas.microsoft.com/office/drawing/2014/main" id="{E74CC8A3-31B8-118A-1CB4-B540FE91F78B}"/>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45AEDDE9-097B-61D3-E555-5399943B834A}"/>
              </a:ext>
            </a:extLst>
          </p:cNvPr>
          <p:cNvSpPr>
            <a:spLocks noGrp="1"/>
          </p:cNvSpPr>
          <p:nvPr>
            <p:ph type="body" sz="quarter" idx="41" hasCustomPrompt="1"/>
          </p:nvPr>
        </p:nvSpPr>
        <p:spPr>
          <a:xfrm>
            <a:off x="10178463" y="3525019"/>
            <a:ext cx="1497600" cy="2160000"/>
          </a:xfrm>
          <a:prstGeom prst="rect">
            <a:avLst/>
          </a:prstGeom>
        </p:spPr>
        <p:txBody>
          <a:bodyPr lIns="0" tIns="0" rIns="0" bIns="0" anchor="t"/>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Rounded Corners 1">
            <a:extLst>
              <a:ext uri="{FF2B5EF4-FFF2-40B4-BE49-F238E27FC236}">
                <a16:creationId xmlns:a16="http://schemas.microsoft.com/office/drawing/2014/main" id="{86612E53-9092-879D-9C07-30F4B2FB3A5A}"/>
              </a:ext>
            </a:extLst>
          </p:cNvPr>
          <p:cNvSpPr/>
          <p:nvPr userDrawn="1"/>
        </p:nvSpPr>
        <p:spPr>
          <a:xfrm>
            <a:off x="847337" y="241364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Icon1">
            <a:extLst>
              <a:ext uri="{FF2B5EF4-FFF2-40B4-BE49-F238E27FC236}">
                <a16:creationId xmlns:a16="http://schemas.microsoft.com/office/drawing/2014/main" id="{5E8C4A85-6238-DD7C-348F-FAF5DCC7537C}"/>
              </a:ext>
            </a:extLst>
          </p:cNvPr>
          <p:cNvSpPr>
            <a:spLocks noGrp="1" noChangeAspect="1"/>
          </p:cNvSpPr>
          <p:nvPr>
            <p:ph type="pic" sz="quarter" idx="10" hasCustomPrompt="1"/>
          </p:nvPr>
        </p:nvSpPr>
        <p:spPr>
          <a:xfrm>
            <a:off x="942334"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5" name="Rectangle: Rounded Corners 4">
            <a:extLst>
              <a:ext uri="{FF2B5EF4-FFF2-40B4-BE49-F238E27FC236}">
                <a16:creationId xmlns:a16="http://schemas.microsoft.com/office/drawing/2014/main" id="{4603D66C-6C5E-DE3A-36D2-301643157E25}"/>
              </a:ext>
            </a:extLst>
          </p:cNvPr>
          <p:cNvSpPr/>
          <p:nvPr userDrawn="1"/>
        </p:nvSpPr>
        <p:spPr>
          <a:xfrm>
            <a:off x="2812325" y="241364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con1">
            <a:extLst>
              <a:ext uri="{FF2B5EF4-FFF2-40B4-BE49-F238E27FC236}">
                <a16:creationId xmlns:a16="http://schemas.microsoft.com/office/drawing/2014/main" id="{336191D2-79D2-A1C7-4EB8-4922CCB9CEF6}"/>
              </a:ext>
            </a:extLst>
          </p:cNvPr>
          <p:cNvSpPr>
            <a:spLocks noGrp="1" noChangeAspect="1"/>
          </p:cNvSpPr>
          <p:nvPr>
            <p:ph type="pic" sz="quarter" idx="42" hasCustomPrompt="1"/>
          </p:nvPr>
        </p:nvSpPr>
        <p:spPr>
          <a:xfrm>
            <a:off x="2907322"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5334A0E3-C2DA-C7E5-CADE-AFBC39749D82}"/>
              </a:ext>
            </a:extLst>
          </p:cNvPr>
          <p:cNvSpPr/>
          <p:nvPr userDrawn="1"/>
        </p:nvSpPr>
        <p:spPr>
          <a:xfrm>
            <a:off x="4709219" y="2413649"/>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Icon1">
            <a:extLst>
              <a:ext uri="{FF2B5EF4-FFF2-40B4-BE49-F238E27FC236}">
                <a16:creationId xmlns:a16="http://schemas.microsoft.com/office/drawing/2014/main" id="{1A8DECBF-E0FA-6BF9-3FB4-3E015701E115}"/>
              </a:ext>
            </a:extLst>
          </p:cNvPr>
          <p:cNvSpPr>
            <a:spLocks noGrp="1" noChangeAspect="1"/>
          </p:cNvSpPr>
          <p:nvPr>
            <p:ph type="pic" sz="quarter" idx="43" hasCustomPrompt="1"/>
          </p:nvPr>
        </p:nvSpPr>
        <p:spPr>
          <a:xfrm>
            <a:off x="4804216"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8ED889BB-CA18-4C49-3EE7-D9BE91FF74E3}"/>
              </a:ext>
            </a:extLst>
          </p:cNvPr>
          <p:cNvSpPr/>
          <p:nvPr userDrawn="1"/>
        </p:nvSpPr>
        <p:spPr>
          <a:xfrm>
            <a:off x="6654751" y="2413649"/>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Icon1">
            <a:extLst>
              <a:ext uri="{FF2B5EF4-FFF2-40B4-BE49-F238E27FC236}">
                <a16:creationId xmlns:a16="http://schemas.microsoft.com/office/drawing/2014/main" id="{6AAA495E-F260-3AB6-56B9-99A03468BA38}"/>
              </a:ext>
            </a:extLst>
          </p:cNvPr>
          <p:cNvSpPr>
            <a:spLocks noGrp="1" noChangeAspect="1"/>
          </p:cNvSpPr>
          <p:nvPr>
            <p:ph type="pic" sz="quarter" idx="44" hasCustomPrompt="1"/>
          </p:nvPr>
        </p:nvSpPr>
        <p:spPr>
          <a:xfrm>
            <a:off x="6749748"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5" name="Rectangle: Rounded Corners 14">
            <a:extLst>
              <a:ext uri="{FF2B5EF4-FFF2-40B4-BE49-F238E27FC236}">
                <a16:creationId xmlns:a16="http://schemas.microsoft.com/office/drawing/2014/main" id="{98FD6C38-775A-5454-41B7-1A9A2BF4CD15}"/>
              </a:ext>
            </a:extLst>
          </p:cNvPr>
          <p:cNvSpPr/>
          <p:nvPr userDrawn="1"/>
        </p:nvSpPr>
        <p:spPr>
          <a:xfrm>
            <a:off x="8561372" y="2413649"/>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Icon1">
            <a:extLst>
              <a:ext uri="{FF2B5EF4-FFF2-40B4-BE49-F238E27FC236}">
                <a16:creationId xmlns:a16="http://schemas.microsoft.com/office/drawing/2014/main" id="{ACA4FB6B-752A-8A97-5F71-B1816AC35FD1}"/>
              </a:ext>
            </a:extLst>
          </p:cNvPr>
          <p:cNvSpPr>
            <a:spLocks noGrp="1" noChangeAspect="1"/>
          </p:cNvSpPr>
          <p:nvPr>
            <p:ph type="pic" sz="quarter" idx="45" hasCustomPrompt="1"/>
          </p:nvPr>
        </p:nvSpPr>
        <p:spPr>
          <a:xfrm>
            <a:off x="8656369"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7" name="Rectangle: Rounded Corners 16">
            <a:extLst>
              <a:ext uri="{FF2B5EF4-FFF2-40B4-BE49-F238E27FC236}">
                <a16:creationId xmlns:a16="http://schemas.microsoft.com/office/drawing/2014/main" id="{C0CFC641-0114-CF54-0985-F427143B30BF}"/>
              </a:ext>
            </a:extLst>
          </p:cNvPr>
          <p:cNvSpPr/>
          <p:nvPr userDrawn="1"/>
        </p:nvSpPr>
        <p:spPr>
          <a:xfrm>
            <a:off x="10458266" y="2413649"/>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Icon1">
            <a:extLst>
              <a:ext uri="{FF2B5EF4-FFF2-40B4-BE49-F238E27FC236}">
                <a16:creationId xmlns:a16="http://schemas.microsoft.com/office/drawing/2014/main" id="{1387AFE2-6562-BFC7-00BB-892143CEFF5C}"/>
              </a:ext>
            </a:extLst>
          </p:cNvPr>
          <p:cNvSpPr>
            <a:spLocks noGrp="1" noChangeAspect="1"/>
          </p:cNvSpPr>
          <p:nvPr>
            <p:ph type="pic" sz="quarter" idx="46" hasCustomPrompt="1"/>
          </p:nvPr>
        </p:nvSpPr>
        <p:spPr>
          <a:xfrm>
            <a:off x="10553263"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8" name="Picture 7">
            <a:extLst>
              <a:ext uri="{FF2B5EF4-FFF2-40B4-BE49-F238E27FC236}">
                <a16:creationId xmlns:a16="http://schemas.microsoft.com/office/drawing/2014/main" id="{CD60066A-AE4A-4C02-AEDC-735D3AE2B3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Tree>
    <p:extLst>
      <p:ext uri="{BB962C8B-B14F-4D97-AF65-F5344CB8AC3E}">
        <p14:creationId xmlns:p14="http://schemas.microsoft.com/office/powerpoint/2010/main" val="201940032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6 icons and text + break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4CC10-E94A-B202-3B5A-5971CDA6AD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05449" y="3335963"/>
            <a:ext cx="7686551" cy="3543280"/>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7" y="387047"/>
            <a:ext cx="8254351"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a:extLst>
              <a:ext uri="{FF2B5EF4-FFF2-40B4-BE49-F238E27FC236}">
                <a16:creationId xmlns:a16="http://schemas.microsoft.com/office/drawing/2014/main" id="{07265832-52DF-5409-8D34-814E04757105}"/>
              </a:ext>
            </a:extLst>
          </p:cNvPr>
          <p:cNvSpPr>
            <a:spLocks noGrp="1"/>
          </p:cNvSpPr>
          <p:nvPr>
            <p:ph type="body" sz="quarter" idx="42" hasCustomPrompt="1"/>
          </p:nvPr>
        </p:nvSpPr>
        <p:spPr>
          <a:xfrm>
            <a:off x="1613901" y="4993753"/>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a:extLst>
              <a:ext uri="{FF2B5EF4-FFF2-40B4-BE49-F238E27FC236}">
                <a16:creationId xmlns:a16="http://schemas.microsoft.com/office/drawing/2014/main" id="{86225B36-67B0-8116-511F-7EBB1C66F13F}"/>
              </a:ext>
            </a:extLst>
          </p:cNvPr>
          <p:cNvSpPr>
            <a:spLocks noGrp="1"/>
          </p:cNvSpPr>
          <p:nvPr>
            <p:ph type="body" sz="quarter" idx="46" hasCustomPrompt="1"/>
          </p:nvPr>
        </p:nvSpPr>
        <p:spPr>
          <a:xfrm>
            <a:off x="5971014" y="4993753"/>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a:latin typeface="+mn-lt"/>
              </a:defRPr>
            </a:lvl1pPr>
            <a:lvl2pPr marL="363538" indent="-187325">
              <a:lnSpc>
                <a:spcPct val="100000"/>
              </a:lnSpc>
              <a:tabLst/>
              <a:defRPr sz="1600">
                <a:latin typeface="+mn-lt"/>
              </a:defRPr>
            </a:lvl2pPr>
            <a:lvl3pPr marL="539750" indent="-180975">
              <a:lnSpc>
                <a:spcPct val="100000"/>
              </a:lnSpc>
              <a:defRPr sz="1600">
                <a:latin typeface="+mn-lt"/>
              </a:defRPr>
            </a:lvl3pPr>
            <a:lvl4pPr marL="720725" indent="-185738" defTabSz="984250">
              <a:lnSpc>
                <a:spcPct val="100000"/>
              </a:lnSpc>
              <a:tabLst/>
              <a:defRPr sz="1600">
                <a:latin typeface="+mn-lt"/>
              </a:defRPr>
            </a:lvl4pPr>
            <a:lvl5pPr marL="893763" indent="-174625">
              <a:lnSpc>
                <a:spcPct val="100000"/>
              </a:lnSpc>
              <a:defRPr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Rectangle: Rounded Corners 13">
            <a:extLst>
              <a:ext uri="{FF2B5EF4-FFF2-40B4-BE49-F238E27FC236}">
                <a16:creationId xmlns:a16="http://schemas.microsoft.com/office/drawing/2014/main" id="{FA271BFC-BF2D-03B6-F651-17EA505C7512}"/>
              </a:ext>
            </a:extLst>
          </p:cNvPr>
          <p:cNvSpPr/>
          <p:nvPr userDrawn="1"/>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userDrawn="1"/>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5" name="Rectangle: Rounded Corners 24">
            <a:extLst>
              <a:ext uri="{FF2B5EF4-FFF2-40B4-BE49-F238E27FC236}">
                <a16:creationId xmlns:a16="http://schemas.microsoft.com/office/drawing/2014/main" id="{AD811AB0-5CC4-752A-2536-BA9285057C2C}"/>
              </a:ext>
            </a:extLst>
          </p:cNvPr>
          <p:cNvSpPr/>
          <p:nvPr userDrawn="1"/>
        </p:nvSpPr>
        <p:spPr>
          <a:xfrm>
            <a:off x="476494" y="5072457"/>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Icon1">
            <a:extLst>
              <a:ext uri="{FF2B5EF4-FFF2-40B4-BE49-F238E27FC236}">
                <a16:creationId xmlns:a16="http://schemas.microsoft.com/office/drawing/2014/main" id="{64ABD9A6-778E-AD27-85A8-E34EEB5A83AE}"/>
              </a:ext>
            </a:extLst>
          </p:cNvPr>
          <p:cNvSpPr>
            <a:spLocks noGrp="1" noChangeAspect="1"/>
          </p:cNvSpPr>
          <p:nvPr>
            <p:ph type="pic" sz="quarter" idx="53" hasCustomPrompt="1"/>
          </p:nvPr>
        </p:nvSpPr>
        <p:spPr>
          <a:xfrm>
            <a:off x="571491"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userDrawn="1"/>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userDrawn="1"/>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191FD36D-6BAB-DD19-F422-25EE94216D51}"/>
              </a:ext>
            </a:extLst>
          </p:cNvPr>
          <p:cNvSpPr/>
          <p:nvPr userDrawn="1"/>
        </p:nvSpPr>
        <p:spPr>
          <a:xfrm>
            <a:off x="4853936" y="5072457"/>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Icon1">
            <a:extLst>
              <a:ext uri="{FF2B5EF4-FFF2-40B4-BE49-F238E27FC236}">
                <a16:creationId xmlns:a16="http://schemas.microsoft.com/office/drawing/2014/main" id="{1260FC07-17A2-C0D6-487A-A88D04C3C397}"/>
              </a:ext>
            </a:extLst>
          </p:cNvPr>
          <p:cNvSpPr>
            <a:spLocks noGrp="1" noChangeAspect="1"/>
          </p:cNvSpPr>
          <p:nvPr>
            <p:ph type="pic" sz="quarter" idx="56" hasCustomPrompt="1"/>
          </p:nvPr>
        </p:nvSpPr>
        <p:spPr>
          <a:xfrm>
            <a:off x="4948933"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userDrawn="1"/>
        </p:nvSpPr>
        <p:spPr>
          <a:xfrm>
            <a:off x="9190477" y="600383"/>
            <a:ext cx="2430032" cy="535457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Text1">
            <a:extLst>
              <a:ext uri="{FF2B5EF4-FFF2-40B4-BE49-F238E27FC236}">
                <a16:creationId xmlns:a16="http://schemas.microsoft.com/office/drawing/2014/main" id="{0ED44588-EF82-0E40-910A-078B4D98FE81}"/>
              </a:ext>
            </a:extLst>
          </p:cNvPr>
          <p:cNvSpPr>
            <a:spLocks noGrp="1"/>
          </p:cNvSpPr>
          <p:nvPr>
            <p:ph type="body" sz="quarter" idx="28" hasCustomPrompt="1"/>
          </p:nvPr>
        </p:nvSpPr>
        <p:spPr>
          <a:xfrm>
            <a:off x="9542943" y="990309"/>
            <a:ext cx="1780053"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35" name="Text">
            <a:extLst>
              <a:ext uri="{FF2B5EF4-FFF2-40B4-BE49-F238E27FC236}">
                <a16:creationId xmlns:a16="http://schemas.microsoft.com/office/drawing/2014/main" id="{F396E381-C631-669B-0D32-0E436AF1886E}"/>
              </a:ext>
            </a:extLst>
          </p:cNvPr>
          <p:cNvSpPr>
            <a:spLocks noGrp="1"/>
          </p:cNvSpPr>
          <p:nvPr>
            <p:ph type="body" sz="quarter" idx="19" hasCustomPrompt="1"/>
          </p:nvPr>
        </p:nvSpPr>
        <p:spPr>
          <a:xfrm>
            <a:off x="9542942" y="1839106"/>
            <a:ext cx="1780054" cy="3754298"/>
          </a:xfrm>
          <a:prstGeom prst="rect">
            <a:avLst/>
          </a:prstGeom>
        </p:spPr>
        <p:txBody>
          <a:bodyPr lIns="0" tIns="0" rIns="0" bIns="0"/>
          <a:lstStyle>
            <a:lvl1pPr marL="179388" indent="-179388" algn="l">
              <a:lnSpc>
                <a:spcPct val="100000"/>
              </a:lnSpc>
              <a:defRPr sz="1600">
                <a:solidFill>
                  <a:schemeClr val="tx1"/>
                </a:solidFill>
                <a:latin typeface="+mn-lt"/>
              </a:defRPr>
            </a:lvl1pPr>
            <a:lvl2pPr marL="363538" indent="-187325" algn="l">
              <a:lnSpc>
                <a:spcPct val="100000"/>
              </a:lnSpc>
              <a:tabLst/>
              <a:defRPr sz="1600">
                <a:solidFill>
                  <a:schemeClr val="tx1"/>
                </a:solidFill>
                <a:latin typeface="+mn-lt"/>
              </a:defRPr>
            </a:lvl2pPr>
            <a:lvl3pPr marL="539750" indent="-180975" algn="l">
              <a:lnSpc>
                <a:spcPct val="100000"/>
              </a:lnSpc>
              <a:defRPr sz="1600">
                <a:solidFill>
                  <a:schemeClr val="tx1"/>
                </a:solidFill>
                <a:latin typeface="+mn-lt"/>
              </a:defRPr>
            </a:lvl3pPr>
            <a:lvl4pPr marL="720725" indent="-185738" algn="l" defTabSz="984250">
              <a:lnSpc>
                <a:spcPct val="100000"/>
              </a:lnSpc>
              <a:tabLst/>
              <a:defRPr sz="1600">
                <a:solidFill>
                  <a:schemeClr val="tx1"/>
                </a:solidFill>
                <a:latin typeface="+mn-lt"/>
              </a:defRPr>
            </a:lvl4pPr>
            <a:lvl5pPr marL="893763" indent="-174625" algn="l">
              <a:lnSpc>
                <a:spcPct val="100000"/>
              </a:lnSpc>
              <a:defRPr sz="1600">
                <a:solidFill>
                  <a:schemeClr val="tx1"/>
                </a:solidFill>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54928326"/>
      </p:ext>
    </p:extLst>
  </p:cSld>
  <p:clrMapOvr>
    <a:masterClrMapping/>
  </p:clrMapOvr>
  <p:transition spd="slow">
    <p:wipe/>
  </p:transition>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9.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50" Type="http://schemas.openxmlformats.org/officeDocument/2006/relationships/slideLayout" Target="../slideLayouts/slideLayout113.xml"/><Relationship Id="rId55" Type="http://schemas.openxmlformats.org/officeDocument/2006/relationships/slideLayout" Target="../slideLayouts/slideLayout118.xml"/><Relationship Id="rId63" Type="http://schemas.openxmlformats.org/officeDocument/2006/relationships/slideLayout" Target="../slideLayouts/slideLayout126.xml"/><Relationship Id="rId68" Type="http://schemas.openxmlformats.org/officeDocument/2006/relationships/theme" Target="../theme/theme2.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8" Type="http://schemas.openxmlformats.org/officeDocument/2006/relationships/slideLayout" Target="../slideLayouts/slideLayout121.xml"/><Relationship Id="rId66" Type="http://schemas.openxmlformats.org/officeDocument/2006/relationships/slideLayout" Target="../slideLayouts/slideLayout129.xml"/><Relationship Id="rId5" Type="http://schemas.openxmlformats.org/officeDocument/2006/relationships/slideLayout" Target="../slideLayouts/slideLayout68.xml"/><Relationship Id="rId61" Type="http://schemas.openxmlformats.org/officeDocument/2006/relationships/slideLayout" Target="../slideLayouts/slideLayout124.xml"/><Relationship Id="rId19" Type="http://schemas.openxmlformats.org/officeDocument/2006/relationships/slideLayout" Target="../slideLayouts/slideLayout8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slideLayout" Target="../slideLayouts/slideLayout119.xml"/><Relationship Id="rId64" Type="http://schemas.openxmlformats.org/officeDocument/2006/relationships/slideLayout" Target="../slideLayouts/slideLayout127.xml"/><Relationship Id="rId8" Type="http://schemas.openxmlformats.org/officeDocument/2006/relationships/slideLayout" Target="../slideLayouts/slideLayout71.xml"/><Relationship Id="rId51" Type="http://schemas.openxmlformats.org/officeDocument/2006/relationships/slideLayout" Target="../slideLayouts/slideLayout11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59" Type="http://schemas.openxmlformats.org/officeDocument/2006/relationships/slideLayout" Target="../slideLayouts/slideLayout122.xml"/><Relationship Id="rId67" Type="http://schemas.openxmlformats.org/officeDocument/2006/relationships/slideLayout" Target="../slideLayouts/slideLayout130.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62" Type="http://schemas.openxmlformats.org/officeDocument/2006/relationships/slideLayout" Target="../slideLayouts/slideLayout12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57" Type="http://schemas.openxmlformats.org/officeDocument/2006/relationships/slideLayout" Target="../slideLayouts/slideLayout120.xml"/><Relationship Id="rId10" Type="http://schemas.openxmlformats.org/officeDocument/2006/relationships/slideLayout" Target="../slideLayouts/slideLayout73.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 Id="rId60" Type="http://schemas.openxmlformats.org/officeDocument/2006/relationships/slideLayout" Target="../slideLayouts/slideLayout123.xml"/><Relationship Id="rId65" Type="http://schemas.openxmlformats.org/officeDocument/2006/relationships/slideLayout" Target="../slideLayouts/slideLayout128.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9" Type="http://schemas.openxmlformats.org/officeDocument/2006/relationships/slideLayout" Target="../slideLayouts/slideLayout10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56.xml"/><Relationship Id="rId21" Type="http://schemas.openxmlformats.org/officeDocument/2006/relationships/slideLayout" Target="../slideLayouts/slideLayout151.xml"/><Relationship Id="rId34" Type="http://schemas.openxmlformats.org/officeDocument/2006/relationships/slideLayout" Target="../slideLayouts/slideLayout164.xml"/><Relationship Id="rId42" Type="http://schemas.openxmlformats.org/officeDocument/2006/relationships/slideLayout" Target="../slideLayouts/slideLayout172.xml"/><Relationship Id="rId47" Type="http://schemas.openxmlformats.org/officeDocument/2006/relationships/slideLayout" Target="../slideLayouts/slideLayout177.xml"/><Relationship Id="rId50" Type="http://schemas.openxmlformats.org/officeDocument/2006/relationships/slideLayout" Target="../slideLayouts/slideLayout180.xml"/><Relationship Id="rId55" Type="http://schemas.openxmlformats.org/officeDocument/2006/relationships/slideLayout" Target="../slideLayouts/slideLayout185.xml"/><Relationship Id="rId63" Type="http://schemas.openxmlformats.org/officeDocument/2006/relationships/slideLayout" Target="../slideLayouts/slideLayout193.xml"/><Relationship Id="rId68" Type="http://schemas.openxmlformats.org/officeDocument/2006/relationships/theme" Target="../theme/theme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9" Type="http://schemas.openxmlformats.org/officeDocument/2006/relationships/slideLayout" Target="../slideLayouts/slideLayout159.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40" Type="http://schemas.openxmlformats.org/officeDocument/2006/relationships/slideLayout" Target="../slideLayouts/slideLayout170.xml"/><Relationship Id="rId45" Type="http://schemas.openxmlformats.org/officeDocument/2006/relationships/slideLayout" Target="../slideLayouts/slideLayout175.xml"/><Relationship Id="rId53" Type="http://schemas.openxmlformats.org/officeDocument/2006/relationships/slideLayout" Target="../slideLayouts/slideLayout183.xml"/><Relationship Id="rId58" Type="http://schemas.openxmlformats.org/officeDocument/2006/relationships/slideLayout" Target="../slideLayouts/slideLayout188.xml"/><Relationship Id="rId66" Type="http://schemas.openxmlformats.org/officeDocument/2006/relationships/slideLayout" Target="../slideLayouts/slideLayout196.xml"/><Relationship Id="rId5" Type="http://schemas.openxmlformats.org/officeDocument/2006/relationships/slideLayout" Target="../slideLayouts/slideLayout135.xml"/><Relationship Id="rId61" Type="http://schemas.openxmlformats.org/officeDocument/2006/relationships/slideLayout" Target="../slideLayouts/slideLayout191.xml"/><Relationship Id="rId19" Type="http://schemas.openxmlformats.org/officeDocument/2006/relationships/slideLayout" Target="../slideLayouts/slideLayout14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 Id="rId43" Type="http://schemas.openxmlformats.org/officeDocument/2006/relationships/slideLayout" Target="../slideLayouts/slideLayout173.xml"/><Relationship Id="rId48" Type="http://schemas.openxmlformats.org/officeDocument/2006/relationships/slideLayout" Target="../slideLayouts/slideLayout178.xml"/><Relationship Id="rId56" Type="http://schemas.openxmlformats.org/officeDocument/2006/relationships/slideLayout" Target="../slideLayouts/slideLayout186.xml"/><Relationship Id="rId64" Type="http://schemas.openxmlformats.org/officeDocument/2006/relationships/slideLayout" Target="../slideLayouts/slideLayout194.xml"/><Relationship Id="rId8" Type="http://schemas.openxmlformats.org/officeDocument/2006/relationships/slideLayout" Target="../slideLayouts/slideLayout138.xml"/><Relationship Id="rId51" Type="http://schemas.openxmlformats.org/officeDocument/2006/relationships/slideLayout" Target="../slideLayouts/slideLayout181.xml"/><Relationship Id="rId3" Type="http://schemas.openxmlformats.org/officeDocument/2006/relationships/slideLayout" Target="../slideLayouts/slideLayout133.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slideLayout" Target="../slideLayouts/slideLayout168.xml"/><Relationship Id="rId46" Type="http://schemas.openxmlformats.org/officeDocument/2006/relationships/slideLayout" Target="../slideLayouts/slideLayout176.xml"/><Relationship Id="rId59" Type="http://schemas.openxmlformats.org/officeDocument/2006/relationships/slideLayout" Target="../slideLayouts/slideLayout189.xml"/><Relationship Id="rId67" Type="http://schemas.openxmlformats.org/officeDocument/2006/relationships/slideLayout" Target="../slideLayouts/slideLayout197.xml"/><Relationship Id="rId20" Type="http://schemas.openxmlformats.org/officeDocument/2006/relationships/slideLayout" Target="../slideLayouts/slideLayout150.xml"/><Relationship Id="rId41" Type="http://schemas.openxmlformats.org/officeDocument/2006/relationships/slideLayout" Target="../slideLayouts/slideLayout171.xml"/><Relationship Id="rId54" Type="http://schemas.openxmlformats.org/officeDocument/2006/relationships/slideLayout" Target="../slideLayouts/slideLayout184.xml"/><Relationship Id="rId62" Type="http://schemas.openxmlformats.org/officeDocument/2006/relationships/slideLayout" Target="../slideLayouts/slideLayout19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49" Type="http://schemas.openxmlformats.org/officeDocument/2006/relationships/slideLayout" Target="../slideLayouts/slideLayout179.xml"/><Relationship Id="rId57" Type="http://schemas.openxmlformats.org/officeDocument/2006/relationships/slideLayout" Target="../slideLayouts/slideLayout187.xml"/><Relationship Id="rId10" Type="http://schemas.openxmlformats.org/officeDocument/2006/relationships/slideLayout" Target="../slideLayouts/slideLayout140.xml"/><Relationship Id="rId31" Type="http://schemas.openxmlformats.org/officeDocument/2006/relationships/slideLayout" Target="../slideLayouts/slideLayout161.xml"/><Relationship Id="rId44" Type="http://schemas.openxmlformats.org/officeDocument/2006/relationships/slideLayout" Target="../slideLayouts/slideLayout174.xml"/><Relationship Id="rId52" Type="http://schemas.openxmlformats.org/officeDocument/2006/relationships/slideLayout" Target="../slideLayouts/slideLayout182.xml"/><Relationship Id="rId60" Type="http://schemas.openxmlformats.org/officeDocument/2006/relationships/slideLayout" Target="../slideLayouts/slideLayout190.xml"/><Relationship Id="rId65" Type="http://schemas.openxmlformats.org/officeDocument/2006/relationships/slideLayout" Target="../slideLayouts/slideLayout195.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9"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873950"/>
      </p:ext>
    </p:extLst>
  </p:cSld>
  <p:clrMap bg1="lt1" tx1="dk1" bg2="lt2" tx2="dk2" accent1="accent1" accent2="accent2" accent3="accent3" accent4="accent4" accent5="accent5" accent6="accent6" hlink="hlink" folHlink="folHlink"/>
  <p:sldLayoutIdLst>
    <p:sldLayoutId id="2147483818" r:id="rId1"/>
    <p:sldLayoutId id="2147483839" r:id="rId2"/>
    <p:sldLayoutId id="2147483840" r:id="rId3"/>
    <p:sldLayoutId id="2147483661" r:id="rId4"/>
    <p:sldLayoutId id="2147483817" r:id="rId5"/>
    <p:sldLayoutId id="2147483670" r:id="rId6"/>
    <p:sldLayoutId id="2147483832" r:id="rId7"/>
    <p:sldLayoutId id="2147483819" r:id="rId8"/>
    <p:sldLayoutId id="2147483671" r:id="rId9"/>
    <p:sldLayoutId id="2147483673" r:id="rId10"/>
    <p:sldLayoutId id="2147483677" r:id="rId11"/>
    <p:sldLayoutId id="2147483681" r:id="rId12"/>
    <p:sldLayoutId id="2147483683" r:id="rId13"/>
    <p:sldLayoutId id="2147483684" r:id="rId14"/>
    <p:sldLayoutId id="2147483685" r:id="rId15"/>
    <p:sldLayoutId id="2147483686" r:id="rId16"/>
    <p:sldLayoutId id="2147483688" r:id="rId17"/>
    <p:sldLayoutId id="2147483690" r:id="rId18"/>
    <p:sldLayoutId id="2147483831" r:id="rId19"/>
    <p:sldLayoutId id="2147483812" r:id="rId20"/>
    <p:sldLayoutId id="2147483699" r:id="rId21"/>
    <p:sldLayoutId id="2147483823" r:id="rId22"/>
    <p:sldLayoutId id="2147483824" r:id="rId23"/>
    <p:sldLayoutId id="2147483703" r:id="rId24"/>
    <p:sldLayoutId id="2147483705" r:id="rId25"/>
    <p:sldLayoutId id="2147483707" r:id="rId26"/>
    <p:sldLayoutId id="2147483836" r:id="rId27"/>
    <p:sldLayoutId id="2147483825" r:id="rId28"/>
    <p:sldLayoutId id="2147483693" r:id="rId29"/>
    <p:sldLayoutId id="2147483711" r:id="rId30"/>
    <p:sldLayoutId id="2147483714" r:id="rId31"/>
    <p:sldLayoutId id="2147483820" r:id="rId32"/>
    <p:sldLayoutId id="2147483821" r:id="rId33"/>
    <p:sldLayoutId id="2147483745" r:id="rId34"/>
    <p:sldLayoutId id="2147483758" r:id="rId35"/>
    <p:sldLayoutId id="2147483762" r:id="rId36"/>
    <p:sldLayoutId id="2147483835" r:id="rId37"/>
    <p:sldLayoutId id="2147483769" r:id="rId38"/>
    <p:sldLayoutId id="2147483826" r:id="rId39"/>
    <p:sldLayoutId id="2147483780" r:id="rId40"/>
    <p:sldLayoutId id="2147483782" r:id="rId41"/>
    <p:sldLayoutId id="2147483822" r:id="rId42"/>
    <p:sldLayoutId id="2147483786" r:id="rId43"/>
    <p:sldLayoutId id="2147483788" r:id="rId44"/>
    <p:sldLayoutId id="2147483794" r:id="rId45"/>
    <p:sldLayoutId id="2147483796" r:id="rId46"/>
    <p:sldLayoutId id="2147483798" r:id="rId47"/>
    <p:sldLayoutId id="2147483800" r:id="rId48"/>
    <p:sldLayoutId id="2147483802" r:id="rId49"/>
    <p:sldLayoutId id="2147483804" r:id="rId50"/>
    <p:sldLayoutId id="2147483838" r:id="rId51"/>
    <p:sldLayoutId id="2147483806" r:id="rId52"/>
    <p:sldLayoutId id="2147483807" r:id="rId53"/>
    <p:sldLayoutId id="2147483808" r:id="rId54"/>
    <p:sldLayoutId id="2147483809" r:id="rId55"/>
    <p:sldLayoutId id="2147483833" r:id="rId56"/>
    <p:sldLayoutId id="2147483834" r:id="rId57"/>
    <p:sldLayoutId id="2147483837" r:id="rId58"/>
    <p:sldLayoutId id="2147483810" r:id="rId59"/>
    <p:sldLayoutId id="2147483827" r:id="rId60"/>
    <p:sldLayoutId id="2147483828" r:id="rId61"/>
    <p:sldLayoutId id="2147483829" r:id="rId62"/>
    <p:sldLayoutId id="2147483830" r:id="rId63"/>
  </p:sldLayoutIdLst>
  <p:transition spd="slow">
    <p:wipe/>
  </p:transition>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25">
          <p15:clr>
            <a:srgbClr val="F26B43"/>
          </p15:clr>
        </p15:guide>
        <p15:guide id="3" pos="7355">
          <p15:clr>
            <a:srgbClr val="F26B43"/>
          </p15:clr>
        </p15:guide>
        <p15:guide id="4" orient="horz" pos="3997">
          <p15:clr>
            <a:srgbClr val="F26B43"/>
          </p15:clr>
        </p15:guide>
        <p15:guide id="5" pos="3840">
          <p15:clr>
            <a:srgbClr val="F26B43"/>
          </p15:clr>
        </p15:guide>
        <p15:guide id="6"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3941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 id="2147483873" r:id="rId32"/>
    <p:sldLayoutId id="2147483874" r:id="rId33"/>
    <p:sldLayoutId id="2147483875" r:id="rId34"/>
    <p:sldLayoutId id="2147483876" r:id="rId35"/>
    <p:sldLayoutId id="2147483877" r:id="rId36"/>
    <p:sldLayoutId id="2147483878" r:id="rId37"/>
    <p:sldLayoutId id="2147483879" r:id="rId38"/>
    <p:sldLayoutId id="2147483880" r:id="rId39"/>
    <p:sldLayoutId id="2147483881" r:id="rId40"/>
    <p:sldLayoutId id="2147483882" r:id="rId41"/>
    <p:sldLayoutId id="2147483883" r:id="rId42"/>
    <p:sldLayoutId id="2147483884" r:id="rId43"/>
    <p:sldLayoutId id="2147483885" r:id="rId44"/>
    <p:sldLayoutId id="2147483886" r:id="rId45"/>
    <p:sldLayoutId id="2147483887" r:id="rId46"/>
    <p:sldLayoutId id="2147483888" r:id="rId47"/>
    <p:sldLayoutId id="2147483889" r:id="rId48"/>
    <p:sldLayoutId id="2147483890" r:id="rId49"/>
    <p:sldLayoutId id="2147483891" r:id="rId50"/>
    <p:sldLayoutId id="2147483892" r:id="rId51"/>
    <p:sldLayoutId id="2147483893" r:id="rId52"/>
    <p:sldLayoutId id="2147483894" r:id="rId53"/>
    <p:sldLayoutId id="2147483895" r:id="rId54"/>
    <p:sldLayoutId id="2147483896" r:id="rId55"/>
    <p:sldLayoutId id="2147483897" r:id="rId56"/>
    <p:sldLayoutId id="2147483898" r:id="rId57"/>
    <p:sldLayoutId id="2147483899" r:id="rId58"/>
    <p:sldLayoutId id="2147483900" r:id="rId59"/>
    <p:sldLayoutId id="2147483901" r:id="rId60"/>
    <p:sldLayoutId id="2147483902" r:id="rId61"/>
    <p:sldLayoutId id="2147483903" r:id="rId62"/>
    <p:sldLayoutId id="2147483904" r:id="rId63"/>
    <p:sldLayoutId id="2147483905" r:id="rId64"/>
    <p:sldLayoutId id="2147483906" r:id="rId65"/>
    <p:sldLayoutId id="2147483907" r:id="rId66"/>
    <p:sldLayoutId id="2147483908" r:id="rId67"/>
  </p:sldLayoutIdLst>
  <p:transition spd="slow">
    <p:wipe/>
  </p:transition>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25">
          <p15:clr>
            <a:srgbClr val="F26B43"/>
          </p15:clr>
        </p15:guide>
        <p15:guide id="3" pos="7355">
          <p15:clr>
            <a:srgbClr val="F26B43"/>
          </p15:clr>
        </p15:guide>
        <p15:guide id="4" orient="horz" pos="3997">
          <p15:clr>
            <a:srgbClr val="F26B43"/>
          </p15:clr>
        </p15:guide>
        <p15:guide id="5" pos="3840">
          <p15:clr>
            <a:srgbClr val="F26B43"/>
          </p15:clr>
        </p15:guide>
        <p15:guide id="6"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6659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 id="2147483937" r:id="rId28"/>
    <p:sldLayoutId id="2147483938" r:id="rId29"/>
    <p:sldLayoutId id="2147483939" r:id="rId30"/>
    <p:sldLayoutId id="2147483940" r:id="rId31"/>
    <p:sldLayoutId id="2147483941" r:id="rId32"/>
    <p:sldLayoutId id="2147483942" r:id="rId33"/>
    <p:sldLayoutId id="2147483943" r:id="rId34"/>
    <p:sldLayoutId id="2147483944" r:id="rId35"/>
    <p:sldLayoutId id="2147483945" r:id="rId36"/>
    <p:sldLayoutId id="2147483946" r:id="rId37"/>
    <p:sldLayoutId id="2147483947" r:id="rId38"/>
    <p:sldLayoutId id="2147483948" r:id="rId39"/>
    <p:sldLayoutId id="2147483949" r:id="rId40"/>
    <p:sldLayoutId id="2147483950" r:id="rId41"/>
    <p:sldLayoutId id="2147483951" r:id="rId42"/>
    <p:sldLayoutId id="2147483952" r:id="rId43"/>
    <p:sldLayoutId id="2147483953" r:id="rId44"/>
    <p:sldLayoutId id="2147483954" r:id="rId45"/>
    <p:sldLayoutId id="2147483955" r:id="rId46"/>
    <p:sldLayoutId id="2147483956" r:id="rId47"/>
    <p:sldLayoutId id="2147483957" r:id="rId48"/>
    <p:sldLayoutId id="2147483958" r:id="rId49"/>
    <p:sldLayoutId id="2147483959" r:id="rId50"/>
    <p:sldLayoutId id="2147483960" r:id="rId51"/>
    <p:sldLayoutId id="2147483961" r:id="rId52"/>
    <p:sldLayoutId id="2147483962" r:id="rId53"/>
    <p:sldLayoutId id="2147483963" r:id="rId54"/>
    <p:sldLayoutId id="2147483964" r:id="rId55"/>
    <p:sldLayoutId id="2147483965" r:id="rId56"/>
    <p:sldLayoutId id="2147483966" r:id="rId57"/>
    <p:sldLayoutId id="2147483967" r:id="rId58"/>
    <p:sldLayoutId id="2147483968" r:id="rId59"/>
    <p:sldLayoutId id="2147483969" r:id="rId60"/>
    <p:sldLayoutId id="2147483970" r:id="rId61"/>
    <p:sldLayoutId id="2147483971" r:id="rId62"/>
    <p:sldLayoutId id="2147483972" r:id="rId63"/>
    <p:sldLayoutId id="2147483973" r:id="rId64"/>
    <p:sldLayoutId id="2147483974" r:id="rId65"/>
    <p:sldLayoutId id="2147483975" r:id="rId66"/>
    <p:sldLayoutId id="2147483976" r:id="rId67"/>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25">
          <p15:clr>
            <a:srgbClr val="F26B43"/>
          </p15:clr>
        </p15:guide>
        <p15:guide id="3" pos="7355">
          <p15:clr>
            <a:srgbClr val="F26B43"/>
          </p15:clr>
        </p15:guide>
        <p15:guide id="4" orient="horz" pos="3997">
          <p15:clr>
            <a:srgbClr val="F26B43"/>
          </p15:clr>
        </p15:guide>
        <p15:guide id="5" pos="3840">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20.xml"/><Relationship Id="rId4" Type="http://schemas.openxmlformats.org/officeDocument/2006/relationships/image" Target="../media/image5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8" Type="http://schemas.openxmlformats.org/officeDocument/2006/relationships/hyperlink" Target="https://www.dickerdata.com.au/microsoft/partnering/skilling-events" TargetMode="External"/><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3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svg"/><Relationship Id="rId9" Type="http://schemas.openxmlformats.org/officeDocument/2006/relationships/hyperlink" Target="https://www.dickerdata.co.nz/microsoft/partnering/skilling-even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61.jpe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8D479-FD0B-204D-940F-7571E7D088A4}"/>
              </a:ext>
            </a:extLst>
          </p:cNvPr>
          <p:cNvPicPr>
            <a:picLocks noChangeAspect="1"/>
          </p:cNvPicPr>
          <p:nvPr/>
        </p:nvPicPr>
        <p:blipFill>
          <a:blip r:embed="rId3"/>
          <a:srcRect l="1170" t="2576" b="12702"/>
          <a:stretch/>
        </p:blipFill>
        <p:spPr>
          <a:xfrm>
            <a:off x="-125506" y="0"/>
            <a:ext cx="12317506" cy="6858000"/>
          </a:xfrm>
          <a:prstGeom prst="rect">
            <a:avLst/>
          </a:prstGeom>
        </p:spPr>
      </p:pic>
      <p:pic>
        <p:nvPicPr>
          <p:cNvPr id="7" name="Picture 6">
            <a:extLst>
              <a:ext uri="{FF2B5EF4-FFF2-40B4-BE49-F238E27FC236}">
                <a16:creationId xmlns:a16="http://schemas.microsoft.com/office/drawing/2014/main" id="{E292518C-624F-0F3E-EA9F-804D17A7A2C9}"/>
              </a:ext>
            </a:extLst>
          </p:cNvPr>
          <p:cNvPicPr>
            <a:picLocks noChangeAspect="1"/>
          </p:cNvPicPr>
          <p:nvPr/>
        </p:nvPicPr>
        <p:blipFill>
          <a:blip r:embed="rId4"/>
          <a:stretch>
            <a:fillRect/>
          </a:stretch>
        </p:blipFill>
        <p:spPr>
          <a:xfrm>
            <a:off x="4270490" y="5539772"/>
            <a:ext cx="2921817" cy="589490"/>
          </a:xfrm>
          <a:prstGeom prst="rect">
            <a:avLst/>
          </a:prstGeom>
        </p:spPr>
      </p:pic>
    </p:spTree>
    <p:extLst>
      <p:ext uri="{BB962C8B-B14F-4D97-AF65-F5344CB8AC3E}">
        <p14:creationId xmlns:p14="http://schemas.microsoft.com/office/powerpoint/2010/main" val="131888133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5B040-FC42-FD9E-5CE2-5A819C3C47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E59AB1-01BE-997E-8B9E-2439B32E6614}"/>
              </a:ext>
            </a:extLst>
          </p:cNvPr>
          <p:cNvSpPr>
            <a:spLocks noGrp="1"/>
          </p:cNvSpPr>
          <p:nvPr>
            <p:ph type="title"/>
          </p:nvPr>
        </p:nvSpPr>
        <p:spPr>
          <a:xfrm>
            <a:off x="294966" y="525784"/>
            <a:ext cx="10486567" cy="896265"/>
          </a:xfrm>
        </p:spPr>
        <p:txBody>
          <a:bodyPr/>
          <a:lstStyle/>
          <a:p>
            <a:r>
              <a:rPr lang="en-AU" sz="5400" dirty="0">
                <a:gradFill>
                  <a:gsLst>
                    <a:gs pos="0">
                      <a:schemeClr val="accent2"/>
                    </a:gs>
                    <a:gs pos="100000">
                      <a:schemeClr val="accent1"/>
                    </a:gs>
                  </a:gsLst>
                  <a:path path="circle">
                    <a:fillToRect r="100000" b="100000"/>
                  </a:path>
                </a:gradFill>
                <a:latin typeface="Humming" pitchFamily="50" charset="0"/>
                <a:ea typeface="+mn-ea"/>
                <a:cs typeface="+mn-cs"/>
              </a:rPr>
              <a:t>How can Dicker Data Help?</a:t>
            </a:r>
          </a:p>
        </p:txBody>
      </p:sp>
      <p:sp>
        <p:nvSpPr>
          <p:cNvPr id="3" name="Text Placeholder 2">
            <a:extLst>
              <a:ext uri="{FF2B5EF4-FFF2-40B4-BE49-F238E27FC236}">
                <a16:creationId xmlns:a16="http://schemas.microsoft.com/office/drawing/2014/main" id="{97F19685-B60B-E889-C1CE-F6D5678E7318}"/>
              </a:ext>
            </a:extLst>
          </p:cNvPr>
          <p:cNvSpPr>
            <a:spLocks noGrp="1"/>
          </p:cNvSpPr>
          <p:nvPr>
            <p:ph type="body" sz="quarter" idx="18"/>
          </p:nvPr>
        </p:nvSpPr>
        <p:spPr>
          <a:xfrm>
            <a:off x="442364" y="1422049"/>
            <a:ext cx="10191770" cy="3081586"/>
          </a:xfrm>
        </p:spPr>
        <p:txBody>
          <a:bodyPr/>
          <a:lstStyle/>
          <a:p>
            <a:pPr marL="0" indent="0">
              <a:buNone/>
            </a:pPr>
            <a:endParaRPr lang="en-AU" sz="1800" dirty="0">
              <a:latin typeface="+mj-lt"/>
            </a:endParaRPr>
          </a:p>
          <a:p>
            <a:r>
              <a:rPr lang="en-AU" sz="1800" dirty="0">
                <a:latin typeface="+mj-lt"/>
              </a:rPr>
              <a:t>Strategic Partnerships:</a:t>
            </a:r>
          </a:p>
          <a:p>
            <a:pPr>
              <a:buFont typeface="Wingdings" panose="05000000000000000000" pitchFamily="2" charset="2"/>
              <a:buChar char="Ø"/>
            </a:pPr>
            <a:r>
              <a:rPr lang="en-AU" sz="1800" dirty="0"/>
              <a:t>Chorus Cyber (AU) / DEFEND (NZ) – Microsoft Managed SOC</a:t>
            </a:r>
          </a:p>
          <a:p>
            <a:pPr>
              <a:buFont typeface="Wingdings" panose="05000000000000000000" pitchFamily="2" charset="2"/>
              <a:buChar char="Ø"/>
            </a:pPr>
            <a:r>
              <a:rPr lang="en-AU" sz="1800" dirty="0" err="1"/>
              <a:t>EcpPro</a:t>
            </a:r>
            <a:r>
              <a:rPr lang="en-AU" sz="1800" dirty="0"/>
              <a:t> – Automated Billing &amp; FinOps Service Offerings</a:t>
            </a:r>
          </a:p>
          <a:p>
            <a:pPr>
              <a:buFont typeface="Wingdings" panose="05000000000000000000" pitchFamily="2" charset="2"/>
              <a:buChar char="Ø"/>
            </a:pPr>
            <a:r>
              <a:rPr lang="en-AU" sz="1800" dirty="0" err="1"/>
              <a:t>TechClick</a:t>
            </a:r>
            <a:r>
              <a:rPr lang="en-AU" sz="1800" dirty="0"/>
              <a:t> – Never Say No to a Customer Opportunity</a:t>
            </a:r>
          </a:p>
          <a:p>
            <a:pPr>
              <a:buFont typeface="Wingdings" panose="05000000000000000000" pitchFamily="2" charset="2"/>
              <a:buChar char="Ø"/>
            </a:pPr>
            <a:r>
              <a:rPr lang="en-AU" sz="1800" dirty="0"/>
              <a:t>Solution </a:t>
            </a:r>
            <a:r>
              <a:rPr lang="en-AU" sz="1800" dirty="0" err="1"/>
              <a:t>ConX</a:t>
            </a:r>
            <a:r>
              <a:rPr lang="en-AU" sz="1800" dirty="0"/>
              <a:t> – Partner to Parter Marketplace – Launching in March 2026</a:t>
            </a:r>
          </a:p>
          <a:p>
            <a:pPr>
              <a:buFontTx/>
              <a:buChar char="-"/>
            </a:pPr>
            <a:endParaRPr lang="en-AU" sz="1800" dirty="0">
              <a:latin typeface="+mj-lt"/>
            </a:endParaRPr>
          </a:p>
          <a:p>
            <a:r>
              <a:rPr lang="en-AU" sz="1800" dirty="0">
                <a:latin typeface="+mj-lt"/>
              </a:rPr>
              <a:t>Attend our Upcoming Roadshows to help with packaging and productising Copilot and Security Offerings</a:t>
            </a:r>
          </a:p>
          <a:p>
            <a:pPr>
              <a:buFontTx/>
              <a:buChar char="-"/>
            </a:pPr>
            <a:endParaRPr lang="en-AU" sz="1800" dirty="0">
              <a:latin typeface="+mj-lt"/>
            </a:endParaRPr>
          </a:p>
          <a:p>
            <a:r>
              <a:rPr lang="en-AU" sz="1800" dirty="0">
                <a:latin typeface="+mj-lt"/>
              </a:rPr>
              <a:t>Get Your Solution Designation: </a:t>
            </a:r>
          </a:p>
          <a:p>
            <a:pPr>
              <a:buFont typeface="Wingdings" panose="05000000000000000000" pitchFamily="2" charset="2"/>
              <a:buChar char="Ø"/>
            </a:pPr>
            <a:r>
              <a:rPr lang="en-AU" sz="1800" dirty="0"/>
              <a:t>Join our NEW Solution Partner Designation Program Starting Next Week</a:t>
            </a:r>
          </a:p>
          <a:p>
            <a:pPr>
              <a:buFont typeface="Wingdings" panose="05000000000000000000" pitchFamily="2" charset="2"/>
              <a:buChar char="Ø"/>
            </a:pPr>
            <a:r>
              <a:rPr lang="en-AU" sz="1800" dirty="0"/>
              <a:t>We have exam vouchers to help get your team certified</a:t>
            </a:r>
          </a:p>
          <a:p>
            <a:pPr marL="0" indent="0">
              <a:buNone/>
            </a:pPr>
            <a:endParaRPr lang="en-AU" sz="1800" dirty="0">
              <a:latin typeface="+mj-lt"/>
            </a:endParaRPr>
          </a:p>
          <a:p>
            <a:pPr>
              <a:buFontTx/>
              <a:buChar char="-"/>
            </a:pPr>
            <a:endParaRPr lang="en-AU" sz="1800" dirty="0"/>
          </a:p>
          <a:p>
            <a:pPr>
              <a:buFont typeface="Wingdings" panose="05000000000000000000" pitchFamily="2" charset="2"/>
              <a:buChar char="Ø"/>
            </a:pPr>
            <a:endParaRPr lang="en-AU" sz="1800" dirty="0"/>
          </a:p>
          <a:p>
            <a:pPr>
              <a:buFont typeface="Wingdings" panose="05000000000000000000" pitchFamily="2" charset="2"/>
              <a:buChar char="Ø"/>
            </a:pPr>
            <a:endParaRPr lang="en-AU" sz="1800" dirty="0"/>
          </a:p>
          <a:p>
            <a:pPr>
              <a:buFont typeface="Wingdings" panose="05000000000000000000" pitchFamily="2" charset="2"/>
              <a:buChar char="Ø"/>
            </a:pPr>
            <a:endParaRPr lang="en-AU" sz="1800" dirty="0"/>
          </a:p>
          <a:p>
            <a:pPr>
              <a:buFont typeface="Wingdings" panose="05000000000000000000" pitchFamily="2" charset="2"/>
              <a:buChar char="Ø"/>
            </a:pPr>
            <a:endParaRPr lang="en-AU" sz="1800" dirty="0"/>
          </a:p>
          <a:p>
            <a:pPr marL="0" indent="0">
              <a:buNone/>
            </a:pPr>
            <a:br>
              <a:rPr lang="en-AU" sz="1800" dirty="0">
                <a:latin typeface="+mj-lt"/>
              </a:rPr>
            </a:br>
            <a:endParaRPr lang="en-AU" sz="1800" dirty="0"/>
          </a:p>
          <a:p>
            <a:endParaRPr lang="en-AU" sz="1800" dirty="0">
              <a:latin typeface="+mj-lt"/>
            </a:endParaRPr>
          </a:p>
          <a:p>
            <a:endParaRPr lang="en-AU" sz="1800" dirty="0">
              <a:latin typeface="+mj-lt"/>
            </a:endParaRPr>
          </a:p>
          <a:p>
            <a:pPr>
              <a:buFontTx/>
              <a:buChar char="-"/>
            </a:pPr>
            <a:endParaRPr lang="en-AU" sz="1800" dirty="0"/>
          </a:p>
          <a:p>
            <a:pPr>
              <a:buFontTx/>
              <a:buChar char="-"/>
            </a:pPr>
            <a:endParaRPr lang="en-AU" sz="1800" dirty="0"/>
          </a:p>
          <a:p>
            <a:pPr marL="0" indent="0">
              <a:buNone/>
            </a:pPr>
            <a:endParaRPr lang="en-AU" sz="1800" i="1" dirty="0"/>
          </a:p>
          <a:p>
            <a:pPr>
              <a:buFontTx/>
              <a:buChar char="-"/>
            </a:pPr>
            <a:endParaRPr lang="en-AU" sz="1800" i="1" dirty="0"/>
          </a:p>
          <a:p>
            <a:pPr>
              <a:buFontTx/>
              <a:buChar char="-"/>
            </a:pPr>
            <a:endParaRPr lang="en-AU" sz="1800" dirty="0"/>
          </a:p>
          <a:p>
            <a:pPr>
              <a:buFontTx/>
              <a:buChar char="-"/>
            </a:pPr>
            <a:endParaRPr lang="en-AU" sz="1800" dirty="0"/>
          </a:p>
        </p:txBody>
      </p:sp>
    </p:spTree>
    <p:extLst>
      <p:ext uri="{BB962C8B-B14F-4D97-AF65-F5344CB8AC3E}">
        <p14:creationId xmlns:p14="http://schemas.microsoft.com/office/powerpoint/2010/main" val="303921038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530A-421C-5D34-E8FF-0585DE6508F1}"/>
              </a:ext>
            </a:extLst>
          </p:cNvPr>
          <p:cNvSpPr>
            <a:spLocks noGrp="1"/>
          </p:cNvSpPr>
          <p:nvPr>
            <p:ph type="title" idx="4294967295"/>
          </p:nvPr>
        </p:nvSpPr>
        <p:spPr>
          <a:xfrm>
            <a:off x="117764" y="249527"/>
            <a:ext cx="10487025" cy="896937"/>
          </a:xfrm>
          <a:prstGeom prst="rect">
            <a:avLst/>
          </a:prstGeom>
        </p:spPr>
        <p:txBody>
          <a:bodyPr/>
          <a:lstStyle/>
          <a:p>
            <a:pPr>
              <a:lnSpc>
                <a:spcPts val="3000"/>
              </a:lnSpc>
            </a:pPr>
            <a:r>
              <a:rPr lang="en-AU" sz="4800">
                <a:gradFill>
                  <a:gsLst>
                    <a:gs pos="0">
                      <a:schemeClr val="accent2"/>
                    </a:gs>
                    <a:gs pos="100000">
                      <a:schemeClr val="accent1"/>
                    </a:gs>
                  </a:gsLst>
                  <a:path path="circle">
                    <a:fillToRect r="100000" b="100000"/>
                  </a:path>
                </a:gradFill>
                <a:latin typeface="Humming" pitchFamily="50" charset="0"/>
                <a:ea typeface="+mn-ea"/>
                <a:cs typeface="+mn-cs"/>
              </a:rPr>
              <a:t>Where to Begin?</a:t>
            </a:r>
            <a:br>
              <a:rPr lang="en-AU" sz="4800">
                <a:gradFill>
                  <a:gsLst>
                    <a:gs pos="0">
                      <a:schemeClr val="accent2"/>
                    </a:gs>
                    <a:gs pos="100000">
                      <a:schemeClr val="accent1"/>
                    </a:gs>
                  </a:gsLst>
                  <a:path path="circle">
                    <a:fillToRect r="100000" b="100000"/>
                  </a:path>
                </a:gradFill>
                <a:latin typeface="Humming" pitchFamily="50" charset="0"/>
                <a:ea typeface="+mn-ea"/>
                <a:cs typeface="+mn-cs"/>
              </a:rPr>
            </a:br>
            <a:br>
              <a:rPr lang="en-AU" sz="4800">
                <a:gradFill>
                  <a:gsLst>
                    <a:gs pos="0">
                      <a:schemeClr val="accent2"/>
                    </a:gs>
                    <a:gs pos="100000">
                      <a:schemeClr val="accent1"/>
                    </a:gs>
                  </a:gsLst>
                  <a:path path="circle">
                    <a:fillToRect r="100000" b="100000"/>
                  </a:path>
                </a:gradFill>
                <a:latin typeface="Humming" pitchFamily="50" charset="0"/>
                <a:ea typeface="+mn-ea"/>
                <a:cs typeface="+mn-cs"/>
              </a:rPr>
            </a:br>
            <a:r>
              <a:rPr lang="en-AU" sz="4800">
                <a:gradFill>
                  <a:gsLst>
                    <a:gs pos="0">
                      <a:schemeClr val="accent2"/>
                    </a:gs>
                    <a:gs pos="100000">
                      <a:schemeClr val="accent1"/>
                    </a:gs>
                  </a:gsLst>
                  <a:path path="circle">
                    <a:fillToRect r="100000" b="100000"/>
                  </a:path>
                </a:gradFill>
                <a:latin typeface="Humming" pitchFamily="50" charset="0"/>
                <a:ea typeface="+mn-ea"/>
                <a:cs typeface="+mn-cs"/>
              </a:rPr>
              <a:t>NEW: Partner Insights Dashboard</a:t>
            </a:r>
          </a:p>
        </p:txBody>
      </p:sp>
      <p:pic>
        <p:nvPicPr>
          <p:cNvPr id="8" name="Picture 7">
            <a:extLst>
              <a:ext uri="{FF2B5EF4-FFF2-40B4-BE49-F238E27FC236}">
                <a16:creationId xmlns:a16="http://schemas.microsoft.com/office/drawing/2014/main" id="{417AC902-20B9-C084-9E7D-5AC031B9DEC1}"/>
              </a:ext>
            </a:extLst>
          </p:cNvPr>
          <p:cNvPicPr>
            <a:picLocks noChangeAspect="1"/>
          </p:cNvPicPr>
          <p:nvPr/>
        </p:nvPicPr>
        <p:blipFill>
          <a:blip r:embed="rId2"/>
          <a:stretch>
            <a:fillRect/>
          </a:stretch>
        </p:blipFill>
        <p:spPr>
          <a:xfrm>
            <a:off x="346849" y="1666772"/>
            <a:ext cx="11634944" cy="5008352"/>
          </a:xfrm>
          <a:prstGeom prst="rect">
            <a:avLst/>
          </a:prstGeom>
        </p:spPr>
      </p:pic>
    </p:spTree>
    <p:extLst>
      <p:ext uri="{BB962C8B-B14F-4D97-AF65-F5344CB8AC3E}">
        <p14:creationId xmlns:p14="http://schemas.microsoft.com/office/powerpoint/2010/main" val="332628474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34B2A5-A0DF-4525-2469-97B531F39F7E}"/>
              </a:ext>
            </a:extLst>
          </p:cNvPr>
          <p:cNvPicPr>
            <a:picLocks noChangeAspect="1"/>
          </p:cNvPicPr>
          <p:nvPr/>
        </p:nvPicPr>
        <p:blipFill>
          <a:blip r:embed="rId2"/>
          <a:stretch>
            <a:fillRect/>
          </a:stretch>
        </p:blipFill>
        <p:spPr>
          <a:xfrm>
            <a:off x="717515" y="235321"/>
            <a:ext cx="9283012" cy="6473679"/>
          </a:xfrm>
          <a:prstGeom prst="rect">
            <a:avLst/>
          </a:prstGeom>
        </p:spPr>
      </p:pic>
    </p:spTree>
    <p:extLst>
      <p:ext uri="{BB962C8B-B14F-4D97-AF65-F5344CB8AC3E}">
        <p14:creationId xmlns:p14="http://schemas.microsoft.com/office/powerpoint/2010/main" val="142203334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0AF48A-83D6-0883-597E-FA05414A3695}"/>
              </a:ext>
            </a:extLst>
          </p:cNvPr>
          <p:cNvPicPr>
            <a:picLocks noChangeAspect="1"/>
          </p:cNvPicPr>
          <p:nvPr/>
        </p:nvPicPr>
        <p:blipFill>
          <a:blip r:embed="rId2"/>
          <a:stretch>
            <a:fillRect/>
          </a:stretch>
        </p:blipFill>
        <p:spPr>
          <a:xfrm>
            <a:off x="178069" y="261132"/>
            <a:ext cx="10343318" cy="6190487"/>
          </a:xfrm>
          <a:prstGeom prst="rect">
            <a:avLst/>
          </a:prstGeom>
        </p:spPr>
      </p:pic>
    </p:spTree>
    <p:extLst>
      <p:ext uri="{BB962C8B-B14F-4D97-AF65-F5344CB8AC3E}">
        <p14:creationId xmlns:p14="http://schemas.microsoft.com/office/powerpoint/2010/main" val="36956741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2F8332-B838-9F72-A4D8-6AF90AF3615C}"/>
              </a:ext>
            </a:extLst>
          </p:cNvPr>
          <p:cNvPicPr>
            <a:picLocks noChangeAspect="1"/>
          </p:cNvPicPr>
          <p:nvPr/>
        </p:nvPicPr>
        <p:blipFill>
          <a:blip r:embed="rId2"/>
          <a:stretch>
            <a:fillRect/>
          </a:stretch>
        </p:blipFill>
        <p:spPr>
          <a:xfrm>
            <a:off x="243068" y="159422"/>
            <a:ext cx="11814230" cy="6484445"/>
          </a:xfrm>
          <a:prstGeom prst="rect">
            <a:avLst/>
          </a:prstGeom>
        </p:spPr>
      </p:pic>
    </p:spTree>
    <p:extLst>
      <p:ext uri="{BB962C8B-B14F-4D97-AF65-F5344CB8AC3E}">
        <p14:creationId xmlns:p14="http://schemas.microsoft.com/office/powerpoint/2010/main" val="15813583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7CC60-5CB8-0F7C-03E3-7DEA754DB920}"/>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DDC03E05-911C-4878-60F6-328B294F89DA}"/>
              </a:ext>
            </a:extLst>
          </p:cNvPr>
          <p:cNvSpPr/>
          <p:nvPr/>
        </p:nvSpPr>
        <p:spPr>
          <a:xfrm>
            <a:off x="806375" y="5472324"/>
            <a:ext cx="3310467" cy="1077218"/>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2" name="Rectangle: Rounded Corners 21">
            <a:extLst>
              <a:ext uri="{FF2B5EF4-FFF2-40B4-BE49-F238E27FC236}">
                <a16:creationId xmlns:a16="http://schemas.microsoft.com/office/drawing/2014/main" id="{185611B4-EF2A-9DDE-A4F1-5DFDEF203E92}"/>
              </a:ext>
            </a:extLst>
          </p:cNvPr>
          <p:cNvSpPr/>
          <p:nvPr/>
        </p:nvSpPr>
        <p:spPr>
          <a:xfrm>
            <a:off x="4610100" y="5472324"/>
            <a:ext cx="3310467" cy="1077218"/>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EC3E473E-A560-6FDF-31F5-984F075A08A5}"/>
              </a:ext>
            </a:extLst>
          </p:cNvPr>
          <p:cNvSpPr txBox="1">
            <a:spLocks/>
          </p:cNvSpPr>
          <p:nvPr/>
        </p:nvSpPr>
        <p:spPr>
          <a:xfrm>
            <a:off x="405389" y="438582"/>
            <a:ext cx="9995535" cy="1006475"/>
          </a:xfrm>
          <a:prstGeom prst="rect">
            <a:avLst/>
          </a:prstGeom>
        </p:spPr>
        <p:txBody>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4800" b="0" i="0" u="none" strike="noStrike" kern="1200" cap="none" spc="0" normalizeH="0" baseline="0" noProof="0">
                <a:ln>
                  <a:noFill/>
                </a:ln>
                <a:gradFill>
                  <a:gsLst>
                    <a:gs pos="0">
                      <a:srgbClr val="F61B71"/>
                    </a:gs>
                    <a:gs pos="100000">
                      <a:srgbClr val="9F00CE"/>
                    </a:gs>
                  </a:gsLst>
                  <a:path path="circle">
                    <a:fillToRect r="100000" b="100000"/>
                  </a:path>
                </a:gradFill>
                <a:effectLst/>
                <a:uLnTx/>
                <a:uFillTx/>
                <a:latin typeface="Humming" pitchFamily="50" charset="0"/>
                <a:ea typeface="+mj-ea"/>
                <a:cs typeface="+mj-cs"/>
              </a:rPr>
              <a:t>Upcoming Events</a:t>
            </a:r>
            <a:endParaRPr kumimoji="0" lang="en-NZ" sz="4800" b="0" i="0" u="none" strike="noStrike" kern="1200" cap="none" spc="0" normalizeH="0" baseline="0" noProof="0">
              <a:ln>
                <a:noFill/>
              </a:ln>
              <a:solidFill>
                <a:srgbClr val="ED7D31"/>
              </a:solidFill>
              <a:effectLst/>
              <a:uLnTx/>
              <a:uFillTx/>
              <a:latin typeface="Montserrat Ligh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NZ" sz="4400" b="0" i="0" u="none" strike="noStrike" kern="1200" cap="none" spc="0" normalizeH="0" baseline="0" noProof="0">
              <a:ln>
                <a:noFill/>
              </a:ln>
              <a:solidFill>
                <a:srgbClr val="000000">
                  <a:lumMod val="75000"/>
                  <a:lumOff val="25000"/>
                </a:srgbClr>
              </a:solidFill>
              <a:effectLst/>
              <a:uLnTx/>
              <a:uFillTx/>
              <a:latin typeface="Montserrat" panose="00000800000000000000" pitchFamily="2" charset="0"/>
              <a:ea typeface="Noto Sans" panose="020B0502040504020204" pitchFamily="34" charset="0"/>
              <a:cs typeface="Noto Sans" panose="020B0502040504020204" pitchFamily="34" charset="0"/>
            </a:endParaRPr>
          </a:p>
        </p:txBody>
      </p:sp>
      <p:pic>
        <p:nvPicPr>
          <p:cNvPr id="28" name="Graphic 27">
            <a:extLst>
              <a:ext uri="{FF2B5EF4-FFF2-40B4-BE49-F238E27FC236}">
                <a16:creationId xmlns:a16="http://schemas.microsoft.com/office/drawing/2014/main" id="{B86CD578-73F9-FCA7-DFF5-2FBE4ABDE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4970" y="813063"/>
            <a:ext cx="2331908" cy="257511"/>
          </a:xfrm>
          <a:prstGeom prst="rect">
            <a:avLst/>
          </a:prstGeom>
        </p:spPr>
      </p:pic>
      <p:pic>
        <p:nvPicPr>
          <p:cNvPr id="6" name="Picture 5" descr="A screenshot of a webinar&#10;&#10;AI-generated content may be incorrect.">
            <a:extLst>
              <a:ext uri="{FF2B5EF4-FFF2-40B4-BE49-F238E27FC236}">
                <a16:creationId xmlns:a16="http://schemas.microsoft.com/office/drawing/2014/main" id="{42B9BB4B-EB78-28CE-CB1A-F40C291B99A6}"/>
              </a:ext>
            </a:extLst>
          </p:cNvPr>
          <p:cNvPicPr>
            <a:picLocks noChangeAspect="1"/>
          </p:cNvPicPr>
          <p:nvPr/>
        </p:nvPicPr>
        <p:blipFill>
          <a:blip r:embed="rId5"/>
          <a:srcRect r="10022"/>
          <a:stretch>
            <a:fillRect/>
          </a:stretch>
        </p:blipFill>
        <p:spPr>
          <a:xfrm>
            <a:off x="605220" y="1947333"/>
            <a:ext cx="3755115" cy="3285067"/>
          </a:xfrm>
          <a:prstGeom prst="rect">
            <a:avLst/>
          </a:prstGeom>
          <a:ln>
            <a:noFill/>
          </a:ln>
          <a:effectLst>
            <a:outerShdw blurRad="292100" dist="139700" dir="2700000" algn="tl" rotWithShape="0">
              <a:srgbClr val="333333">
                <a:alpha val="65000"/>
              </a:srgbClr>
            </a:outerShdw>
          </a:effectLst>
        </p:spPr>
      </p:pic>
      <p:pic>
        <p:nvPicPr>
          <p:cNvPr id="13" name="Picture 12" descr="A screenshot of a website&#10;&#10;AI-generated content may be incorrect.">
            <a:extLst>
              <a:ext uri="{FF2B5EF4-FFF2-40B4-BE49-F238E27FC236}">
                <a16:creationId xmlns:a16="http://schemas.microsoft.com/office/drawing/2014/main" id="{21CF4F72-231F-3F8F-DC87-7364D6898926}"/>
              </a:ext>
            </a:extLst>
          </p:cNvPr>
          <p:cNvPicPr>
            <a:picLocks noChangeAspect="1"/>
          </p:cNvPicPr>
          <p:nvPr/>
        </p:nvPicPr>
        <p:blipFill>
          <a:blip r:embed="rId6"/>
          <a:stretch>
            <a:fillRect/>
          </a:stretch>
        </p:blipFill>
        <p:spPr>
          <a:xfrm>
            <a:off x="4761796" y="1955802"/>
            <a:ext cx="3007076" cy="3285065"/>
          </a:xfrm>
          <a:prstGeom prst="rect">
            <a:avLst/>
          </a:prstGeom>
          <a:ln>
            <a:noFill/>
          </a:ln>
          <a:effectLst>
            <a:outerShdw blurRad="292100" dist="139700" dir="2700000" algn="tl" rotWithShape="0">
              <a:srgbClr val="333333">
                <a:alpha val="65000"/>
              </a:srgbClr>
            </a:outerShdw>
          </a:effectLst>
        </p:spPr>
      </p:pic>
      <p:pic>
        <p:nvPicPr>
          <p:cNvPr id="15" name="Picture 14" descr="A screenshot of a website&#10;&#10;AI-generated content may be incorrect.">
            <a:extLst>
              <a:ext uri="{FF2B5EF4-FFF2-40B4-BE49-F238E27FC236}">
                <a16:creationId xmlns:a16="http://schemas.microsoft.com/office/drawing/2014/main" id="{AD0EF635-FD1F-9362-F033-559AF0877B6E}"/>
              </a:ext>
            </a:extLst>
          </p:cNvPr>
          <p:cNvPicPr>
            <a:picLocks noChangeAspect="1"/>
          </p:cNvPicPr>
          <p:nvPr/>
        </p:nvPicPr>
        <p:blipFill>
          <a:blip r:embed="rId7"/>
          <a:srcRect l="5408" r="5966"/>
          <a:stretch>
            <a:fillRect/>
          </a:stretch>
        </p:blipFill>
        <p:spPr>
          <a:xfrm>
            <a:off x="8170333" y="1947335"/>
            <a:ext cx="3498145" cy="3285065"/>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98437F3F-AF89-F375-A272-F300C910063A}"/>
              </a:ext>
            </a:extLst>
          </p:cNvPr>
          <p:cNvSpPr txBox="1"/>
          <p:nvPr/>
        </p:nvSpPr>
        <p:spPr>
          <a:xfrm>
            <a:off x="975708" y="5698742"/>
            <a:ext cx="297179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Montserrat Light"/>
                <a:ea typeface="+mn-ea"/>
                <a:cs typeface="+mn-cs"/>
              </a:rPr>
              <a:t>Upcoming: </a:t>
            </a:r>
            <a:endParaRPr kumimoji="0" lang="en-AU" sz="1800" b="1" i="0" u="none" strike="noStrike" kern="1200" cap="none" spc="0" normalizeH="0" baseline="0" noProof="0">
              <a:ln>
                <a:noFill/>
              </a:ln>
              <a:solidFill>
                <a:srgbClr val="000000"/>
              </a:solidFill>
              <a:effectLst/>
              <a:uLnTx/>
              <a:uFillTx/>
              <a:latin typeface="Montserrat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Montserrat Light"/>
                <a:ea typeface="+mn-ea"/>
                <a:cs typeface="+mn-cs"/>
              </a:rPr>
              <a:t>Thursday 12th</a:t>
            </a:r>
            <a:r>
              <a:rPr kumimoji="0" lang="en-AU" sz="1800" b="0" i="0" u="none" strike="noStrike" kern="1200" cap="none" spc="0" normalizeH="0" baseline="0" noProof="0" dirty="0">
                <a:ln>
                  <a:noFill/>
                </a:ln>
                <a:solidFill>
                  <a:srgbClr val="000000"/>
                </a:solidFill>
                <a:effectLst/>
                <a:uLnTx/>
                <a:uFillTx/>
                <a:latin typeface="Montserrat Light"/>
                <a:ea typeface="+mn-ea"/>
                <a:cs typeface="+mn-cs"/>
              </a:rPr>
              <a:t> Feb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Montserrat Light"/>
                <a:ea typeface="+mn-ea"/>
                <a:cs typeface="+mn-cs"/>
              </a:rPr>
              <a:t>11am Perth Time</a:t>
            </a:r>
          </a:p>
        </p:txBody>
      </p:sp>
      <p:sp>
        <p:nvSpPr>
          <p:cNvPr id="17" name="TextBox 16">
            <a:extLst>
              <a:ext uri="{FF2B5EF4-FFF2-40B4-BE49-F238E27FC236}">
                <a16:creationId xmlns:a16="http://schemas.microsoft.com/office/drawing/2014/main" id="{5BB0378F-A723-6172-B411-BE421D8E6F2F}"/>
              </a:ext>
            </a:extLst>
          </p:cNvPr>
          <p:cNvSpPr txBox="1"/>
          <p:nvPr/>
        </p:nvSpPr>
        <p:spPr>
          <a:xfrm>
            <a:off x="4716110" y="5603858"/>
            <a:ext cx="309844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Montserrat Light"/>
                <a:ea typeface="+mn-ea"/>
                <a:cs typeface="+mn-cs"/>
              </a:rPr>
              <a:t>Starts: Thursday &amp; Runs Every Week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Montserrat Light"/>
                <a:ea typeface="+mn-ea"/>
                <a:cs typeface="+mn-cs"/>
              </a:rPr>
              <a:t>11am AEDST, 1pm NZ</a:t>
            </a:r>
          </a:p>
        </p:txBody>
      </p:sp>
      <p:sp>
        <p:nvSpPr>
          <p:cNvPr id="24" name="Rectangle: Rounded Corners 23">
            <a:extLst>
              <a:ext uri="{FF2B5EF4-FFF2-40B4-BE49-F238E27FC236}">
                <a16:creationId xmlns:a16="http://schemas.microsoft.com/office/drawing/2014/main" id="{FE59B60B-0A94-FAFC-3866-7BB31B72A081}"/>
              </a:ext>
            </a:extLst>
          </p:cNvPr>
          <p:cNvSpPr/>
          <p:nvPr/>
        </p:nvSpPr>
        <p:spPr>
          <a:xfrm>
            <a:off x="8247945" y="5452526"/>
            <a:ext cx="3310467" cy="1077218"/>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18" name="TextBox 17">
            <a:extLst>
              <a:ext uri="{FF2B5EF4-FFF2-40B4-BE49-F238E27FC236}">
                <a16:creationId xmlns:a16="http://schemas.microsoft.com/office/drawing/2014/main" id="{658C7EDC-8880-178D-6E62-63721535A6EA}"/>
              </a:ext>
            </a:extLst>
          </p:cNvPr>
          <p:cNvSpPr txBox="1"/>
          <p:nvPr/>
        </p:nvSpPr>
        <p:spPr>
          <a:xfrm>
            <a:off x="8735791" y="5563110"/>
            <a:ext cx="14400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0000"/>
                </a:solidFill>
                <a:effectLst/>
                <a:uLnTx/>
                <a:uFillTx/>
                <a:latin typeface="Montserrat Light"/>
                <a:ea typeface="+mn-ea"/>
                <a:cs typeface="+mn-cs"/>
              </a:rPr>
              <a:t>FEBRUARY</a:t>
            </a:r>
            <a:br>
              <a:rPr kumimoji="0" lang="en-AU" sz="1200" b="0" i="0" u="none" strike="noStrike" kern="1200" cap="none" spc="0" normalizeH="0" baseline="0" noProof="0">
                <a:ln>
                  <a:noFill/>
                </a:ln>
                <a:solidFill>
                  <a:srgbClr val="000000"/>
                </a:solidFill>
                <a:effectLst/>
                <a:uLnTx/>
                <a:uFillTx/>
                <a:latin typeface="Montserrat Light"/>
                <a:ea typeface="+mn-ea"/>
                <a:cs typeface="+mn-cs"/>
              </a:rPr>
            </a:br>
            <a:r>
              <a:rPr kumimoji="0" lang="en-AU" sz="1200" b="0" i="0" u="none" strike="noStrike" kern="1200" cap="none" spc="0" normalizeH="0" baseline="0" noProof="0">
                <a:ln>
                  <a:noFill/>
                </a:ln>
                <a:solidFill>
                  <a:srgbClr val="000000"/>
                </a:solidFill>
                <a:effectLst/>
                <a:uLnTx/>
                <a:uFillTx/>
                <a:latin typeface="Montserrat Light"/>
                <a:ea typeface="+mn-ea"/>
                <a:cs typeface="+mn-cs"/>
              </a:rPr>
              <a:t>Syd – 17th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err="1">
                <a:ln>
                  <a:noFill/>
                </a:ln>
                <a:solidFill>
                  <a:srgbClr val="000000"/>
                </a:solidFill>
                <a:effectLst/>
                <a:uLnTx/>
                <a:uFillTx/>
                <a:latin typeface="Montserrat Light"/>
                <a:ea typeface="+mn-ea"/>
                <a:cs typeface="+mn-cs"/>
              </a:rPr>
              <a:t>Melb</a:t>
            </a:r>
            <a:r>
              <a:rPr kumimoji="0" lang="en-AU" sz="1200" b="0" i="0" u="none" strike="noStrike" kern="1200" cap="none" spc="0" normalizeH="0" baseline="0" noProof="0">
                <a:ln>
                  <a:noFill/>
                </a:ln>
                <a:solidFill>
                  <a:srgbClr val="000000"/>
                </a:solidFill>
                <a:effectLst/>
                <a:uLnTx/>
                <a:uFillTx/>
                <a:latin typeface="Montserrat Light"/>
                <a:ea typeface="+mn-ea"/>
                <a:cs typeface="+mn-cs"/>
              </a:rPr>
              <a:t> – 19</a:t>
            </a:r>
            <a:r>
              <a:rPr kumimoji="0" lang="en-AU" sz="1200" b="0" i="0" u="none" strike="noStrike" kern="1200" cap="none" spc="0" normalizeH="0" baseline="30000" noProof="0">
                <a:ln>
                  <a:noFill/>
                </a:ln>
                <a:solidFill>
                  <a:srgbClr val="000000"/>
                </a:solidFill>
                <a:effectLst/>
                <a:uLnTx/>
                <a:uFillTx/>
                <a:latin typeface="Montserrat Light"/>
                <a:ea typeface="+mn-ea"/>
                <a:cs typeface="+mn-cs"/>
              </a:rPr>
              <a:t>th</a:t>
            </a:r>
            <a:endParaRPr kumimoji="0" lang="en-AU" sz="1200" b="0" i="0" u="none" strike="noStrike" kern="1200" cap="none" spc="0" normalizeH="0" baseline="0" noProof="0">
              <a:ln>
                <a:noFill/>
              </a:ln>
              <a:solidFill>
                <a:srgbClr val="000000"/>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Montserrat Light"/>
                <a:ea typeface="+mn-ea"/>
                <a:cs typeface="+mn-cs"/>
              </a:rPr>
              <a:t>Perth – 24</a:t>
            </a:r>
            <a:r>
              <a:rPr kumimoji="0" lang="en-AU" sz="1200" b="0" i="0" u="none" strike="noStrike" kern="1200" cap="none" spc="0" normalizeH="0" baseline="30000" noProof="0">
                <a:ln>
                  <a:noFill/>
                </a:ln>
                <a:solidFill>
                  <a:srgbClr val="000000"/>
                </a:solidFill>
                <a:effectLst/>
                <a:uLnTx/>
                <a:uFillTx/>
                <a:latin typeface="Montserrat Light"/>
                <a:ea typeface="+mn-ea"/>
                <a:cs typeface="+mn-cs"/>
              </a:rPr>
              <a:t>th</a:t>
            </a:r>
          </a:p>
        </p:txBody>
      </p:sp>
      <p:sp>
        <p:nvSpPr>
          <p:cNvPr id="19" name="TextBox 18">
            <a:extLst>
              <a:ext uri="{FF2B5EF4-FFF2-40B4-BE49-F238E27FC236}">
                <a16:creationId xmlns:a16="http://schemas.microsoft.com/office/drawing/2014/main" id="{0E5ED81C-0DE7-9F04-8119-0A4D6EF9B587}"/>
              </a:ext>
            </a:extLst>
          </p:cNvPr>
          <p:cNvSpPr txBox="1"/>
          <p:nvPr/>
        </p:nvSpPr>
        <p:spPr>
          <a:xfrm>
            <a:off x="10029853" y="5560243"/>
            <a:ext cx="126264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000000"/>
                </a:solidFill>
                <a:effectLst/>
                <a:uLnTx/>
                <a:uFillTx/>
                <a:latin typeface="Montserrat Light"/>
                <a:ea typeface="+mn-ea"/>
                <a:cs typeface="+mn-cs"/>
              </a:rPr>
              <a:t>MARCH</a:t>
            </a:r>
            <a:br>
              <a:rPr kumimoji="0" lang="en-AU" sz="1200" b="0" i="0" u="none" strike="noStrike" kern="1200" cap="none" spc="0" normalizeH="0" baseline="0" noProof="0">
                <a:ln>
                  <a:noFill/>
                </a:ln>
                <a:solidFill>
                  <a:srgbClr val="000000"/>
                </a:solidFill>
                <a:effectLst/>
                <a:uLnTx/>
                <a:uFillTx/>
                <a:latin typeface="Montserrat Light"/>
                <a:ea typeface="+mn-ea"/>
                <a:cs typeface="+mn-cs"/>
              </a:rPr>
            </a:br>
            <a:r>
              <a:rPr kumimoji="0" lang="en-AU" sz="1200" b="0" i="0" u="none" strike="noStrike" kern="1200" cap="none" spc="0" normalizeH="0" baseline="0" noProof="0">
                <a:ln>
                  <a:noFill/>
                </a:ln>
                <a:solidFill>
                  <a:srgbClr val="000000"/>
                </a:solidFill>
                <a:effectLst/>
                <a:uLnTx/>
                <a:uFillTx/>
                <a:latin typeface="Montserrat Light"/>
                <a:ea typeface="+mn-ea"/>
                <a:cs typeface="+mn-cs"/>
              </a:rPr>
              <a:t>Christ – 9th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Montserrat Light"/>
                <a:ea typeface="+mn-ea"/>
                <a:cs typeface="+mn-cs"/>
              </a:rPr>
              <a:t>Well – 10</a:t>
            </a:r>
            <a:r>
              <a:rPr kumimoji="0" lang="en-AU" sz="1200" b="0" i="0" u="none" strike="noStrike" kern="1200" cap="none" spc="0" normalizeH="0" baseline="30000" noProof="0">
                <a:ln>
                  <a:noFill/>
                </a:ln>
                <a:solidFill>
                  <a:srgbClr val="000000"/>
                </a:solidFill>
                <a:effectLst/>
                <a:uLnTx/>
                <a:uFillTx/>
                <a:latin typeface="Montserrat Light"/>
                <a:ea typeface="+mn-ea"/>
                <a:cs typeface="+mn-cs"/>
              </a:rPr>
              <a:t>th</a:t>
            </a:r>
            <a:endParaRPr kumimoji="0" lang="en-AU" sz="1200" b="0" i="0" u="none" strike="noStrike" kern="1200" cap="none" spc="0" normalizeH="0" baseline="0" noProof="0">
              <a:ln>
                <a:noFill/>
              </a:ln>
              <a:solidFill>
                <a:srgbClr val="000000"/>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Montserrat Light"/>
                <a:ea typeface="+mn-ea"/>
                <a:cs typeface="+mn-cs"/>
              </a:rPr>
              <a:t>Auck – 12</a:t>
            </a:r>
            <a:r>
              <a:rPr kumimoji="0" lang="en-AU" sz="1200" b="0" i="0" u="none" strike="noStrike" kern="1200" cap="none" spc="0" normalizeH="0" baseline="30000" noProof="0">
                <a:ln>
                  <a:noFill/>
                </a:ln>
                <a:solidFill>
                  <a:srgbClr val="000000"/>
                </a:solidFill>
                <a:effectLst/>
                <a:uLnTx/>
                <a:uFillTx/>
                <a:latin typeface="Montserrat Light"/>
                <a:ea typeface="+mn-ea"/>
                <a:cs typeface="+mn-cs"/>
              </a:rPr>
              <a:t>th</a:t>
            </a:r>
          </a:p>
        </p:txBody>
      </p:sp>
      <p:sp>
        <p:nvSpPr>
          <p:cNvPr id="26" name="TextBox 25">
            <a:extLst>
              <a:ext uri="{FF2B5EF4-FFF2-40B4-BE49-F238E27FC236}">
                <a16:creationId xmlns:a16="http://schemas.microsoft.com/office/drawing/2014/main" id="{14B2F3CB-E84F-14B8-A473-05752FC11CB1}"/>
              </a:ext>
            </a:extLst>
          </p:cNvPr>
          <p:cNvSpPr txBox="1"/>
          <p:nvPr/>
        </p:nvSpPr>
        <p:spPr>
          <a:xfrm>
            <a:off x="405389" y="1252728"/>
            <a:ext cx="64073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Montserrat Light"/>
                <a:ea typeface="+mn-ea"/>
                <a:cs typeface="+mn-cs"/>
                <a:hlinkClick r:id="rId8"/>
              </a:rPr>
              <a:t>DDAU - Partner Skilling Events</a:t>
            </a:r>
            <a:br>
              <a:rPr kumimoji="0" lang="en-AU" sz="1200" b="0" i="0" u="none" strike="noStrike" kern="1200" cap="none" spc="0" normalizeH="0" baseline="0" noProof="0">
                <a:ln>
                  <a:noFill/>
                </a:ln>
                <a:solidFill>
                  <a:srgbClr val="000000"/>
                </a:solidFill>
                <a:effectLst/>
                <a:uLnTx/>
                <a:uFillTx/>
                <a:latin typeface="Montserrat Light"/>
                <a:ea typeface="+mn-ea"/>
                <a:cs typeface="+mn-cs"/>
              </a:rPr>
            </a:br>
            <a:r>
              <a:rPr kumimoji="0" lang="en-AU" sz="1200" b="0" i="0" u="none" strike="noStrike" kern="1200" cap="none" spc="0" normalizeH="0" baseline="0" noProof="0">
                <a:ln>
                  <a:noFill/>
                </a:ln>
                <a:solidFill>
                  <a:srgbClr val="000000"/>
                </a:solidFill>
                <a:effectLst/>
                <a:uLnTx/>
                <a:uFillTx/>
                <a:latin typeface="Montserrat Light"/>
                <a:ea typeface="+mn-ea"/>
                <a:cs typeface="+mn-cs"/>
                <a:hlinkClick r:id="rId9"/>
              </a:rPr>
              <a:t>DDNZ - Partner Skilling Events</a:t>
            </a:r>
            <a:endParaRPr kumimoji="0" lang="en-AU" sz="1200" b="0" i="0" u="none" strike="noStrike" kern="1200" cap="none" spc="0" normalizeH="0" baseline="0" noProof="0">
              <a:ln>
                <a:noFill/>
              </a:ln>
              <a:solidFill>
                <a:srgbClr val="000000"/>
              </a:solidFill>
              <a:effectLst/>
              <a:uLnTx/>
              <a:uFillTx/>
              <a:latin typeface="Montserrat Light"/>
              <a:ea typeface="+mn-ea"/>
              <a:cs typeface="+mn-cs"/>
            </a:endParaRPr>
          </a:p>
        </p:txBody>
      </p:sp>
    </p:spTree>
    <p:extLst>
      <p:ext uri="{BB962C8B-B14F-4D97-AF65-F5344CB8AC3E}">
        <p14:creationId xmlns:p14="http://schemas.microsoft.com/office/powerpoint/2010/main" val="9825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BE3A6B-0FBA-43E7-895E-B28A9E731D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155" y="0"/>
            <a:ext cx="12158227" cy="6858000"/>
          </a:xfrm>
          <a:prstGeom prst="rect">
            <a:avLst/>
          </a:prstGeom>
        </p:spPr>
      </p:pic>
      <p:sp>
        <p:nvSpPr>
          <p:cNvPr id="2" name="Text Placeholder 1">
            <a:extLst>
              <a:ext uri="{FF2B5EF4-FFF2-40B4-BE49-F238E27FC236}">
                <a16:creationId xmlns:a16="http://schemas.microsoft.com/office/drawing/2014/main" id="{9AE9DC0B-34B1-C530-C6CA-AB1BBAD1552E}"/>
              </a:ext>
            </a:extLst>
          </p:cNvPr>
          <p:cNvSpPr>
            <a:spLocks noGrp="1"/>
          </p:cNvSpPr>
          <p:nvPr>
            <p:ph type="body" sz="quarter" idx="4294967295"/>
          </p:nvPr>
        </p:nvSpPr>
        <p:spPr>
          <a:xfrm>
            <a:off x="5830413" y="2230435"/>
            <a:ext cx="5019675" cy="1535112"/>
          </a:xfrm>
          <a:prstGeom prst="rect">
            <a:avLst/>
          </a:prstGeom>
        </p:spPr>
        <p:txBody>
          <a:bodyPr/>
          <a:lstStyle/>
          <a:p>
            <a:pPr indent="0">
              <a:lnSpc>
                <a:spcPct val="100000"/>
              </a:lnSpc>
              <a:buNone/>
            </a:pPr>
            <a:r>
              <a:rPr lang="en-US" sz="8800" dirty="0">
                <a:gradFill>
                  <a:gsLst>
                    <a:gs pos="0">
                      <a:schemeClr val="accent2"/>
                    </a:gs>
                    <a:gs pos="100000">
                      <a:schemeClr val="accent1"/>
                    </a:gs>
                  </a:gsLst>
                  <a:path path="circle">
                    <a:fillToRect r="100000" b="100000"/>
                  </a:path>
                </a:gradFill>
                <a:latin typeface="Humming" pitchFamily="50" charset="0"/>
              </a:rPr>
              <a:t>Thank you</a:t>
            </a:r>
          </a:p>
        </p:txBody>
      </p:sp>
      <p:sp>
        <p:nvSpPr>
          <p:cNvPr id="3" name="TextBox 2">
            <a:extLst>
              <a:ext uri="{FF2B5EF4-FFF2-40B4-BE49-F238E27FC236}">
                <a16:creationId xmlns:a16="http://schemas.microsoft.com/office/drawing/2014/main" id="{16929008-0B95-2447-945B-CBF259515B73}"/>
              </a:ext>
            </a:extLst>
          </p:cNvPr>
          <p:cNvSpPr txBox="1"/>
          <p:nvPr/>
        </p:nvSpPr>
        <p:spPr>
          <a:xfrm>
            <a:off x="6027428" y="3580881"/>
            <a:ext cx="5411961" cy="369332"/>
          </a:xfrm>
          <a:prstGeom prst="rect">
            <a:avLst/>
          </a:prstGeom>
          <a:noFill/>
        </p:spPr>
        <p:txBody>
          <a:bodyPr wrap="square" rtlCol="0">
            <a:spAutoFit/>
          </a:bodyPr>
          <a:lstStyle/>
          <a:p>
            <a:pPr>
              <a:lnSpc>
                <a:spcPct val="100000"/>
              </a:lnSpc>
            </a:pPr>
            <a:r>
              <a:rPr lang="en-US"/>
              <a:t>f</a:t>
            </a:r>
            <a:r>
              <a:rPr lang="en-US" sz="1800">
                <a:latin typeface="+mn-lt"/>
              </a:rPr>
              <a:t>or your time and participation today</a:t>
            </a:r>
            <a:endParaRPr lang="en-AU"/>
          </a:p>
        </p:txBody>
      </p:sp>
      <p:pic>
        <p:nvPicPr>
          <p:cNvPr id="4" name="Graphic 3">
            <a:extLst>
              <a:ext uri="{FF2B5EF4-FFF2-40B4-BE49-F238E27FC236}">
                <a16:creationId xmlns:a16="http://schemas.microsoft.com/office/drawing/2014/main" id="{516679AA-7154-4EB5-57D7-B5BB44501A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5476" y="1330894"/>
            <a:ext cx="4062662" cy="448636"/>
          </a:xfrm>
          <a:prstGeom prst="rect">
            <a:avLst/>
          </a:prstGeom>
        </p:spPr>
      </p:pic>
      <p:pic>
        <p:nvPicPr>
          <p:cNvPr id="6" name="Picture Placeholder 19">
            <a:extLst>
              <a:ext uri="{FF2B5EF4-FFF2-40B4-BE49-F238E27FC236}">
                <a16:creationId xmlns:a16="http://schemas.microsoft.com/office/drawing/2014/main" id="{C1DDE662-001F-F6F4-380D-03D57F0F0C64}"/>
              </a:ext>
            </a:extLst>
          </p:cNvPr>
          <p:cNvPicPr>
            <a:picLocks noChangeAspect="1"/>
          </p:cNvPicPr>
          <p:nvPr/>
        </p:nvPicPr>
        <p:blipFill rotWithShape="1">
          <a:blip r:embed="rId6">
            <a:extLst>
              <a:ext uri="{28A0092B-C50C-407E-A947-70E740481C1C}">
                <a14:useLocalDpi xmlns:a14="http://schemas.microsoft.com/office/drawing/2010/main" val="0"/>
              </a:ext>
            </a:extLst>
          </a:blip>
          <a:srcRect l="22387" t="18253" r="25230"/>
          <a:stretch/>
        </p:blipFill>
        <p:spPr>
          <a:xfrm>
            <a:off x="0" y="-47625"/>
            <a:ext cx="5159375" cy="6988175"/>
          </a:xfrm>
          <a:prstGeom prst="roundRect">
            <a:avLst>
              <a:gd name="adj" fmla="val 0"/>
            </a:avLst>
          </a:prstGeom>
        </p:spPr>
      </p:pic>
    </p:spTree>
    <p:extLst>
      <p:ext uri="{BB962C8B-B14F-4D97-AF65-F5344CB8AC3E}">
        <p14:creationId xmlns:p14="http://schemas.microsoft.com/office/powerpoint/2010/main" val="125870720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067130-68A9-2107-A699-AEA9790708F1}"/>
              </a:ext>
            </a:extLst>
          </p:cNvPr>
          <p:cNvSpPr>
            <a:spLocks noGrp="1"/>
          </p:cNvSpPr>
          <p:nvPr>
            <p:ph type="body" sz="quarter" idx="15"/>
          </p:nvPr>
        </p:nvSpPr>
        <p:spPr>
          <a:xfrm>
            <a:off x="1004518" y="2387632"/>
            <a:ext cx="8965221" cy="1041368"/>
          </a:xfrm>
        </p:spPr>
        <p:txBody>
          <a:bodyPr/>
          <a:lstStyle/>
          <a:p>
            <a:r>
              <a:rPr lang="en-AU" sz="3200" b="1" dirty="0">
                <a:solidFill>
                  <a:schemeClr val="accent1"/>
                </a:solidFill>
                <a:cs typeface="Segoe UI"/>
              </a:rPr>
              <a:t>FY25 Reflections &amp; What’s New in 2026</a:t>
            </a:r>
          </a:p>
        </p:txBody>
      </p:sp>
      <p:sp>
        <p:nvSpPr>
          <p:cNvPr id="4" name="Text Placeholder 3">
            <a:extLst>
              <a:ext uri="{FF2B5EF4-FFF2-40B4-BE49-F238E27FC236}">
                <a16:creationId xmlns:a16="http://schemas.microsoft.com/office/drawing/2014/main" id="{05BB174B-A5F0-5272-7A53-88D320B18789}"/>
              </a:ext>
            </a:extLst>
          </p:cNvPr>
          <p:cNvSpPr>
            <a:spLocks noGrp="1"/>
          </p:cNvSpPr>
          <p:nvPr>
            <p:ph type="body" sz="quarter" idx="16"/>
          </p:nvPr>
        </p:nvSpPr>
        <p:spPr>
          <a:xfrm>
            <a:off x="1004518" y="5260951"/>
            <a:ext cx="6575971" cy="823759"/>
          </a:xfrm>
        </p:spPr>
        <p:txBody>
          <a:bodyPr/>
          <a:lstStyle/>
          <a:p>
            <a:r>
              <a:rPr lang="en-AU" sz="1800" b="1" dirty="0"/>
              <a:t>Paul Randazzo &amp; Zach Dickson</a:t>
            </a:r>
            <a:endParaRPr lang="en-AU" sz="1800" dirty="0"/>
          </a:p>
        </p:txBody>
      </p:sp>
    </p:spTree>
    <p:extLst>
      <p:ext uri="{BB962C8B-B14F-4D97-AF65-F5344CB8AC3E}">
        <p14:creationId xmlns:p14="http://schemas.microsoft.com/office/powerpoint/2010/main" val="120153071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C5E92-83D4-E137-3FE6-AC9610EC8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B6F90-337E-8410-BE61-B7883191AEEA}"/>
              </a:ext>
            </a:extLst>
          </p:cNvPr>
          <p:cNvSpPr>
            <a:spLocks noGrp="1"/>
          </p:cNvSpPr>
          <p:nvPr>
            <p:ph type="title"/>
          </p:nvPr>
        </p:nvSpPr>
        <p:spPr>
          <a:xfrm>
            <a:off x="442365" y="565314"/>
            <a:ext cx="10486567" cy="896265"/>
          </a:xfrm>
        </p:spPr>
        <p:txBody>
          <a:bodyPr/>
          <a:lstStyle/>
          <a:p>
            <a:r>
              <a:rPr lang="en-AU" sz="5400" dirty="0">
                <a:gradFill>
                  <a:gsLst>
                    <a:gs pos="0">
                      <a:schemeClr val="accent2"/>
                    </a:gs>
                    <a:gs pos="100000">
                      <a:schemeClr val="accent1"/>
                    </a:gs>
                  </a:gsLst>
                  <a:path path="circle">
                    <a:fillToRect r="100000" b="100000"/>
                  </a:path>
                </a:gradFill>
                <a:latin typeface="Humming" pitchFamily="50" charset="0"/>
                <a:ea typeface="+mn-ea"/>
                <a:cs typeface="+mn-cs"/>
              </a:rPr>
              <a:t>Why 2025 was a transition year</a:t>
            </a:r>
          </a:p>
        </p:txBody>
      </p:sp>
      <p:sp>
        <p:nvSpPr>
          <p:cNvPr id="3" name="Text Placeholder 2">
            <a:extLst>
              <a:ext uri="{FF2B5EF4-FFF2-40B4-BE49-F238E27FC236}">
                <a16:creationId xmlns:a16="http://schemas.microsoft.com/office/drawing/2014/main" id="{E7317FAA-10D0-0CB0-2418-9A74D11B29AF}"/>
              </a:ext>
            </a:extLst>
          </p:cNvPr>
          <p:cNvSpPr>
            <a:spLocks noGrp="1"/>
          </p:cNvSpPr>
          <p:nvPr>
            <p:ph type="body" sz="quarter" idx="18"/>
          </p:nvPr>
        </p:nvSpPr>
        <p:spPr>
          <a:xfrm>
            <a:off x="442365" y="1363900"/>
            <a:ext cx="10191770" cy="3081586"/>
          </a:xfrm>
        </p:spPr>
        <p:txBody>
          <a:bodyPr/>
          <a:lstStyle/>
          <a:p>
            <a:endParaRPr lang="en-AU" sz="1200" b="1" dirty="0">
              <a:latin typeface="+mj-lt"/>
            </a:endParaRPr>
          </a:p>
          <a:p>
            <a:pPr marL="0" indent="0">
              <a:buNone/>
            </a:pPr>
            <a:endParaRPr lang="en-AU" sz="1800" b="1" dirty="0">
              <a:latin typeface="+mj-lt"/>
            </a:endParaRPr>
          </a:p>
          <a:p>
            <a:r>
              <a:rPr lang="en-AU" sz="1800" b="1" dirty="0">
                <a:latin typeface="+mj-lt"/>
              </a:rPr>
              <a:t>CSP Partners Continuing to Move from Transactional -&gt; Value Led</a:t>
            </a:r>
            <a:br>
              <a:rPr lang="en-AU" sz="1800" b="1" dirty="0">
                <a:latin typeface="+mj-lt"/>
              </a:rPr>
            </a:br>
            <a:endParaRPr lang="en-AU" sz="1800" b="1" dirty="0">
              <a:latin typeface="+mj-lt"/>
            </a:endParaRPr>
          </a:p>
          <a:p>
            <a:pPr marL="0" indent="0">
              <a:buNone/>
            </a:pPr>
            <a:r>
              <a:rPr lang="en-AU" sz="1800" dirty="0"/>
              <a:t>Licensing retained customers, services drove differentiation &amp; created lifecycle stickiness</a:t>
            </a:r>
            <a:endParaRPr lang="en-AU" sz="1800" b="1" dirty="0">
              <a:latin typeface="+mj-lt"/>
            </a:endParaRPr>
          </a:p>
          <a:p>
            <a:pPr marL="0" indent="0">
              <a:buNone/>
            </a:pPr>
            <a:endParaRPr lang="en-AU" sz="1800" b="1" dirty="0">
              <a:latin typeface="+mj-lt"/>
            </a:endParaRPr>
          </a:p>
          <a:p>
            <a:pPr marL="0" indent="0">
              <a:buNone/>
            </a:pPr>
            <a:endParaRPr lang="en-AU" sz="1800" b="1" dirty="0">
              <a:latin typeface="+mj-lt"/>
            </a:endParaRPr>
          </a:p>
          <a:p>
            <a:r>
              <a:rPr lang="en-AU" sz="1800" b="1" dirty="0">
                <a:latin typeface="+mj-lt"/>
              </a:rPr>
              <a:t>Margin Pressure Continued &amp; Services Became Essential</a:t>
            </a:r>
          </a:p>
          <a:p>
            <a:pPr marL="0" indent="0">
              <a:buNone/>
            </a:pPr>
            <a:endParaRPr lang="en-AU" sz="1800" b="1" dirty="0"/>
          </a:p>
          <a:p>
            <a:pPr marL="0" indent="0">
              <a:buNone/>
            </a:pPr>
            <a:r>
              <a:rPr lang="en-AU" sz="1800" dirty="0"/>
              <a:t>Where the most successful CSP partners made money:</a:t>
            </a:r>
            <a:br>
              <a:rPr lang="en-AU" sz="1800" dirty="0"/>
            </a:br>
            <a:endParaRPr lang="en-AU" sz="1800" dirty="0"/>
          </a:p>
          <a:p>
            <a:pPr>
              <a:buFont typeface="Wingdings" panose="05000000000000000000" pitchFamily="2" charset="2"/>
              <a:buChar char="Ø"/>
            </a:pPr>
            <a:r>
              <a:rPr lang="en-AU" sz="1800" dirty="0"/>
              <a:t>Attach Services at renewal &amp; upgrade events </a:t>
            </a:r>
          </a:p>
          <a:p>
            <a:pPr>
              <a:buFont typeface="Wingdings" panose="05000000000000000000" pitchFamily="2" charset="2"/>
              <a:buChar char="Ø"/>
            </a:pPr>
            <a:r>
              <a:rPr lang="en-AU" sz="1800" dirty="0"/>
              <a:t>Managed Services tied to M365, Azure, Security &amp; Copilot</a:t>
            </a:r>
          </a:p>
          <a:p>
            <a:pPr>
              <a:buFont typeface="Wingdings" panose="05000000000000000000" pitchFamily="2" charset="2"/>
              <a:buChar char="Ø"/>
            </a:pPr>
            <a:r>
              <a:rPr lang="en-AU" sz="1800" dirty="0"/>
              <a:t>Packaged Outcomes (Readiness, Adoption, Governance, AI)</a:t>
            </a:r>
          </a:p>
          <a:p>
            <a:pPr marL="0" indent="0">
              <a:buNone/>
            </a:pPr>
            <a:endParaRPr lang="en-AU" sz="1800" dirty="0"/>
          </a:p>
          <a:p>
            <a:pPr marL="0" indent="0">
              <a:buNone/>
            </a:pPr>
            <a:r>
              <a:rPr lang="en-AU" sz="1800" i="1" dirty="0"/>
              <a:t>Where did you really make money in 2025 – </a:t>
            </a:r>
          </a:p>
          <a:p>
            <a:pPr marL="0" indent="0">
              <a:buNone/>
            </a:pPr>
            <a:r>
              <a:rPr lang="en-AU" sz="1800" i="1" dirty="0"/>
              <a:t>licenses, services or outcomes?</a:t>
            </a:r>
          </a:p>
          <a:p>
            <a:pPr marL="0" indent="0">
              <a:buNone/>
            </a:pPr>
            <a:endParaRPr lang="en-AU" sz="1250" dirty="0"/>
          </a:p>
          <a:p>
            <a:pPr>
              <a:buFont typeface="Wingdings" panose="05000000000000000000" pitchFamily="2" charset="2"/>
              <a:buChar char="Ø"/>
            </a:pPr>
            <a:endParaRPr lang="en-AU" sz="1250" b="1" dirty="0"/>
          </a:p>
          <a:p>
            <a:pPr>
              <a:buFont typeface="Wingdings" panose="05000000000000000000" pitchFamily="2" charset="2"/>
              <a:buChar char="Ø"/>
            </a:pPr>
            <a:endParaRPr lang="en-AU" sz="1250" dirty="0"/>
          </a:p>
          <a:p>
            <a:pPr>
              <a:buFont typeface="Wingdings" panose="05000000000000000000" pitchFamily="2" charset="2"/>
              <a:buChar char="Ø"/>
            </a:pPr>
            <a:endParaRPr lang="en-AU" sz="1250" dirty="0"/>
          </a:p>
          <a:p>
            <a:pPr>
              <a:buFont typeface="Wingdings" panose="05000000000000000000" pitchFamily="2" charset="2"/>
              <a:buChar char="Ø"/>
            </a:pPr>
            <a:endParaRPr lang="en-AU" sz="1250" dirty="0"/>
          </a:p>
          <a:p>
            <a:pPr marL="0" indent="0">
              <a:buNone/>
            </a:pPr>
            <a:br>
              <a:rPr lang="en-AU" sz="1250" b="1" dirty="0">
                <a:latin typeface="+mj-lt"/>
              </a:rPr>
            </a:br>
            <a:endParaRPr lang="en-AU" sz="1250" b="1" dirty="0"/>
          </a:p>
          <a:p>
            <a:endParaRPr lang="en-AU" sz="1250" b="1" dirty="0">
              <a:latin typeface="+mj-lt"/>
            </a:endParaRPr>
          </a:p>
          <a:p>
            <a:endParaRPr lang="en-AU" sz="1250" b="1" dirty="0">
              <a:latin typeface="+mj-lt"/>
            </a:endParaRPr>
          </a:p>
          <a:p>
            <a:pPr>
              <a:buFontTx/>
              <a:buChar char="-"/>
            </a:pPr>
            <a:endParaRPr lang="en-AU" sz="1250" dirty="0"/>
          </a:p>
          <a:p>
            <a:pPr>
              <a:buFontTx/>
              <a:buChar char="-"/>
            </a:pPr>
            <a:endParaRPr lang="en-AU" sz="1400" b="1" dirty="0"/>
          </a:p>
          <a:p>
            <a:pPr marL="0" indent="0">
              <a:buNone/>
            </a:pPr>
            <a:endParaRPr lang="en-AU" sz="1400" i="1" dirty="0"/>
          </a:p>
          <a:p>
            <a:pPr>
              <a:buFontTx/>
              <a:buChar char="-"/>
            </a:pPr>
            <a:endParaRPr lang="en-AU" i="1" dirty="0"/>
          </a:p>
          <a:p>
            <a:pPr>
              <a:buFontTx/>
              <a:buChar char="-"/>
            </a:pPr>
            <a:endParaRPr lang="en-AU" b="1" dirty="0"/>
          </a:p>
          <a:p>
            <a:pPr>
              <a:buFontTx/>
              <a:buChar char="-"/>
            </a:pPr>
            <a:endParaRPr lang="en-AU" b="1" dirty="0"/>
          </a:p>
        </p:txBody>
      </p:sp>
      <p:pic>
        <p:nvPicPr>
          <p:cNvPr id="4" name="Picture 2" descr="Sell with Microsoft">
            <a:extLst>
              <a:ext uri="{FF2B5EF4-FFF2-40B4-BE49-F238E27FC236}">
                <a16:creationId xmlns:a16="http://schemas.microsoft.com/office/drawing/2014/main" id="{6A9D0EE0-56FF-DE33-2FB1-D4829CAEC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154" y="2697061"/>
            <a:ext cx="6069302" cy="349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38660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B8392-02F1-596F-6932-C13BA3968B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66B26-1264-9815-A703-5B6B3A96DE32}"/>
              </a:ext>
            </a:extLst>
          </p:cNvPr>
          <p:cNvSpPr>
            <a:spLocks noGrp="1"/>
          </p:cNvSpPr>
          <p:nvPr>
            <p:ph type="title"/>
          </p:nvPr>
        </p:nvSpPr>
        <p:spPr>
          <a:xfrm>
            <a:off x="442365" y="344596"/>
            <a:ext cx="10486567" cy="896265"/>
          </a:xfrm>
        </p:spPr>
        <p:txBody>
          <a:bodyPr/>
          <a:lstStyle/>
          <a:p>
            <a:r>
              <a:rPr lang="en-AU" sz="5400" dirty="0">
                <a:gradFill>
                  <a:gsLst>
                    <a:gs pos="0">
                      <a:schemeClr val="accent2"/>
                    </a:gs>
                    <a:gs pos="100000">
                      <a:schemeClr val="accent1"/>
                    </a:gs>
                  </a:gsLst>
                  <a:path path="circle">
                    <a:fillToRect r="100000" b="100000"/>
                  </a:path>
                </a:gradFill>
                <a:latin typeface="Humming" pitchFamily="50" charset="0"/>
                <a:ea typeface="+mn-ea"/>
                <a:cs typeface="+mn-cs"/>
              </a:rPr>
              <a:t>Customer Buying Behaviour Changed</a:t>
            </a:r>
          </a:p>
        </p:txBody>
      </p:sp>
      <p:sp>
        <p:nvSpPr>
          <p:cNvPr id="3" name="Text Placeholder 2">
            <a:extLst>
              <a:ext uri="{FF2B5EF4-FFF2-40B4-BE49-F238E27FC236}">
                <a16:creationId xmlns:a16="http://schemas.microsoft.com/office/drawing/2014/main" id="{D31C2B48-C618-5A4A-272B-C54CF7DF0C50}"/>
              </a:ext>
            </a:extLst>
          </p:cNvPr>
          <p:cNvSpPr>
            <a:spLocks noGrp="1"/>
          </p:cNvSpPr>
          <p:nvPr>
            <p:ph type="body" sz="quarter" idx="18"/>
          </p:nvPr>
        </p:nvSpPr>
        <p:spPr>
          <a:xfrm>
            <a:off x="442365" y="894306"/>
            <a:ext cx="10971869" cy="4542914"/>
          </a:xfrm>
        </p:spPr>
        <p:txBody>
          <a:bodyPr/>
          <a:lstStyle/>
          <a:p>
            <a:endParaRPr lang="en-AU" sz="1400" b="1" dirty="0">
              <a:latin typeface="+mj-lt"/>
            </a:endParaRPr>
          </a:p>
          <a:p>
            <a:pPr marL="0" indent="0">
              <a:buNone/>
            </a:pPr>
            <a:endParaRPr lang="en-AU" sz="2000" b="1" dirty="0">
              <a:latin typeface="+mj-lt"/>
            </a:endParaRPr>
          </a:p>
          <a:p>
            <a:r>
              <a:rPr lang="en-AU" sz="1800" b="1" dirty="0">
                <a:latin typeface="+mj-lt"/>
              </a:rPr>
              <a:t>Customers became more:</a:t>
            </a:r>
            <a:br>
              <a:rPr lang="en-AU" sz="1800" b="1" dirty="0">
                <a:latin typeface="+mj-lt"/>
              </a:rPr>
            </a:br>
            <a:endParaRPr lang="en-AU" sz="1800" b="1" dirty="0">
              <a:latin typeface="+mj-lt"/>
            </a:endParaRPr>
          </a:p>
          <a:p>
            <a:pPr>
              <a:buFont typeface="Wingdings" panose="05000000000000000000" pitchFamily="2" charset="2"/>
              <a:buChar char="Ø"/>
            </a:pPr>
            <a:r>
              <a:rPr lang="en-AU" sz="1800" dirty="0"/>
              <a:t>Cost Conscious – </a:t>
            </a:r>
            <a:r>
              <a:rPr lang="en-AU" sz="1800" i="1" dirty="0"/>
              <a:t>Every AI investment needed a clear ROI narrative</a:t>
            </a:r>
          </a:p>
          <a:p>
            <a:pPr>
              <a:buFont typeface="Wingdings" panose="05000000000000000000" pitchFamily="2" charset="2"/>
              <a:buChar char="Ø"/>
            </a:pPr>
            <a:r>
              <a:rPr lang="en-AU" sz="1800" dirty="0"/>
              <a:t>Focused on Security Consolidation</a:t>
            </a:r>
          </a:p>
          <a:p>
            <a:pPr>
              <a:buFont typeface="Wingdings" panose="05000000000000000000" pitchFamily="2" charset="2"/>
              <a:buChar char="Ø"/>
            </a:pPr>
            <a:r>
              <a:rPr lang="en-AU" sz="1800" dirty="0"/>
              <a:t>Use-Case Driven with AI – Show me where this helps my people work differently?</a:t>
            </a:r>
          </a:p>
          <a:p>
            <a:pPr>
              <a:buFont typeface="Wingdings" panose="05000000000000000000" pitchFamily="2" charset="2"/>
              <a:buChar char="Ø"/>
            </a:pPr>
            <a:endParaRPr lang="en-AU" sz="1800" dirty="0">
              <a:latin typeface="+mj-lt"/>
            </a:endParaRPr>
          </a:p>
          <a:p>
            <a:r>
              <a:rPr lang="en-AU" sz="1800" dirty="0">
                <a:latin typeface="+mj-lt"/>
              </a:rPr>
              <a:t>AI reality in 2025:</a:t>
            </a:r>
          </a:p>
          <a:p>
            <a:pPr marL="0" indent="0">
              <a:buNone/>
            </a:pPr>
            <a:endParaRPr lang="en-AU" sz="1800" dirty="0">
              <a:latin typeface="+mj-lt"/>
            </a:endParaRPr>
          </a:p>
          <a:p>
            <a:pPr>
              <a:buFont typeface="Wingdings" panose="05000000000000000000" pitchFamily="2" charset="2"/>
              <a:buChar char="Ø"/>
            </a:pPr>
            <a:r>
              <a:rPr lang="en-AU" sz="1800" dirty="0"/>
              <a:t>Copilot pilots everywhere</a:t>
            </a:r>
          </a:p>
          <a:p>
            <a:pPr>
              <a:buFont typeface="Wingdings" panose="05000000000000000000" pitchFamily="2" charset="2"/>
              <a:buChar char="Ø"/>
            </a:pPr>
            <a:r>
              <a:rPr lang="en-AU" sz="1800" dirty="0"/>
              <a:t>Early adoption driven by curiosity, not confidence</a:t>
            </a:r>
          </a:p>
          <a:p>
            <a:pPr>
              <a:buFont typeface="Wingdings" panose="05000000000000000000" pitchFamily="2" charset="2"/>
              <a:buChar char="Ø"/>
            </a:pPr>
            <a:r>
              <a:rPr lang="en-AU" sz="1800" dirty="0"/>
              <a:t>Governance, readiness and change management became gating factors</a:t>
            </a:r>
          </a:p>
          <a:p>
            <a:pPr>
              <a:buFontTx/>
              <a:buChar char="-"/>
            </a:pPr>
            <a:endParaRPr lang="en-AU" sz="1800" dirty="0">
              <a:latin typeface="+mj-lt"/>
            </a:endParaRPr>
          </a:p>
          <a:p>
            <a:r>
              <a:rPr lang="en-AU" sz="1800" b="1" dirty="0">
                <a:latin typeface="+mj-lt"/>
              </a:rPr>
              <a:t>What won deals?</a:t>
            </a:r>
          </a:p>
          <a:p>
            <a:pPr marL="0" indent="0">
              <a:buNone/>
            </a:pPr>
            <a:endParaRPr lang="en-AU" sz="1800" b="1" dirty="0">
              <a:latin typeface="+mj-lt"/>
            </a:endParaRPr>
          </a:p>
          <a:p>
            <a:pPr>
              <a:buFont typeface="Wingdings" panose="05000000000000000000" pitchFamily="2" charset="2"/>
              <a:buChar char="Ø"/>
            </a:pPr>
            <a:r>
              <a:rPr lang="en-AU" sz="1800" dirty="0"/>
              <a:t>Partners who could answer “Where will my people save time in week 1?”</a:t>
            </a:r>
          </a:p>
          <a:p>
            <a:pPr>
              <a:buFont typeface="Wingdings" panose="05000000000000000000" pitchFamily="2" charset="2"/>
              <a:buChar char="Ø"/>
            </a:pPr>
            <a:r>
              <a:rPr lang="en-AU" sz="1800" dirty="0"/>
              <a:t>Security and Governance handled before AI rollout</a:t>
            </a:r>
          </a:p>
          <a:p>
            <a:pPr>
              <a:buFont typeface="Wingdings" panose="05000000000000000000" pitchFamily="2" charset="2"/>
              <a:buChar char="Ø"/>
            </a:pPr>
            <a:r>
              <a:rPr lang="en-AU" sz="1800" dirty="0"/>
              <a:t>Adoption and Change baked into the offer</a:t>
            </a:r>
          </a:p>
          <a:p>
            <a:pPr>
              <a:buFont typeface="Wingdings" panose="05000000000000000000" pitchFamily="2" charset="2"/>
              <a:buChar char="Ø"/>
            </a:pPr>
            <a:r>
              <a:rPr lang="en-AU" sz="1800" dirty="0"/>
              <a:t>Defined ROI metrics</a:t>
            </a:r>
          </a:p>
          <a:p>
            <a:pPr marL="0" indent="0">
              <a:buNone/>
            </a:pPr>
            <a:endParaRPr lang="en-AU" sz="2000" b="1" dirty="0">
              <a:latin typeface="+mj-lt"/>
            </a:endParaRPr>
          </a:p>
          <a:p>
            <a:pPr marL="0" indent="0">
              <a:buNone/>
            </a:pPr>
            <a:endParaRPr lang="en-AU" sz="1250" dirty="0"/>
          </a:p>
          <a:p>
            <a:pPr marL="0" indent="0">
              <a:buNone/>
            </a:pPr>
            <a:endParaRPr lang="en-AU" sz="1250" b="1" dirty="0"/>
          </a:p>
          <a:p>
            <a:pPr>
              <a:buFont typeface="Wingdings" panose="05000000000000000000" pitchFamily="2" charset="2"/>
              <a:buChar char="Ø"/>
            </a:pPr>
            <a:endParaRPr lang="en-AU" sz="1250" dirty="0"/>
          </a:p>
          <a:p>
            <a:pPr>
              <a:buFont typeface="Wingdings" panose="05000000000000000000" pitchFamily="2" charset="2"/>
              <a:buChar char="Ø"/>
            </a:pPr>
            <a:endParaRPr lang="en-AU" sz="1250" dirty="0"/>
          </a:p>
          <a:p>
            <a:pPr>
              <a:buFont typeface="Wingdings" panose="05000000000000000000" pitchFamily="2" charset="2"/>
              <a:buChar char="Ø"/>
            </a:pPr>
            <a:endParaRPr lang="en-AU" sz="1250" dirty="0"/>
          </a:p>
          <a:p>
            <a:pPr marL="0" indent="0">
              <a:buNone/>
            </a:pPr>
            <a:br>
              <a:rPr lang="en-AU" sz="1250" b="1" dirty="0">
                <a:latin typeface="+mj-lt"/>
              </a:rPr>
            </a:br>
            <a:endParaRPr lang="en-AU" sz="1250" b="1" dirty="0"/>
          </a:p>
          <a:p>
            <a:endParaRPr lang="en-AU" sz="1250" b="1" dirty="0">
              <a:latin typeface="+mj-lt"/>
            </a:endParaRPr>
          </a:p>
          <a:p>
            <a:endParaRPr lang="en-AU" sz="1250" b="1" dirty="0">
              <a:latin typeface="+mj-lt"/>
            </a:endParaRPr>
          </a:p>
          <a:p>
            <a:pPr>
              <a:buFontTx/>
              <a:buChar char="-"/>
            </a:pPr>
            <a:endParaRPr lang="en-AU" sz="1250" dirty="0"/>
          </a:p>
          <a:p>
            <a:pPr>
              <a:buFontTx/>
              <a:buChar char="-"/>
            </a:pPr>
            <a:endParaRPr lang="en-AU" sz="1400" b="1" dirty="0"/>
          </a:p>
          <a:p>
            <a:pPr marL="0" indent="0">
              <a:buNone/>
            </a:pPr>
            <a:endParaRPr lang="en-AU" sz="1400" i="1" dirty="0"/>
          </a:p>
          <a:p>
            <a:pPr>
              <a:buFontTx/>
              <a:buChar char="-"/>
            </a:pPr>
            <a:endParaRPr lang="en-AU" i="1" dirty="0"/>
          </a:p>
          <a:p>
            <a:pPr>
              <a:buFontTx/>
              <a:buChar char="-"/>
            </a:pPr>
            <a:endParaRPr lang="en-AU" b="1" dirty="0"/>
          </a:p>
          <a:p>
            <a:pPr>
              <a:buFontTx/>
              <a:buChar char="-"/>
            </a:pPr>
            <a:endParaRPr lang="en-AU" b="1" dirty="0"/>
          </a:p>
        </p:txBody>
      </p:sp>
    </p:spTree>
    <p:extLst>
      <p:ext uri="{BB962C8B-B14F-4D97-AF65-F5344CB8AC3E}">
        <p14:creationId xmlns:p14="http://schemas.microsoft.com/office/powerpoint/2010/main" val="283899549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FB604-C274-8781-7377-08AA5213B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E54E7-22D0-9B64-1E57-76D959778DF5}"/>
              </a:ext>
            </a:extLst>
          </p:cNvPr>
          <p:cNvSpPr>
            <a:spLocks noGrp="1"/>
          </p:cNvSpPr>
          <p:nvPr>
            <p:ph type="title"/>
          </p:nvPr>
        </p:nvSpPr>
        <p:spPr>
          <a:xfrm>
            <a:off x="442365" y="467635"/>
            <a:ext cx="10486567" cy="896265"/>
          </a:xfrm>
        </p:spPr>
        <p:txBody>
          <a:bodyPr/>
          <a:lstStyle/>
          <a:p>
            <a:r>
              <a:rPr lang="en-AU" sz="5400" dirty="0">
                <a:gradFill>
                  <a:gsLst>
                    <a:gs pos="0">
                      <a:schemeClr val="accent2"/>
                    </a:gs>
                    <a:gs pos="100000">
                      <a:schemeClr val="accent1"/>
                    </a:gs>
                  </a:gsLst>
                  <a:path path="circle">
                    <a:fillToRect r="100000" b="100000"/>
                  </a:path>
                </a:gradFill>
                <a:latin typeface="Humming" pitchFamily="50" charset="0"/>
                <a:ea typeface="+mn-ea"/>
                <a:cs typeface="+mn-cs"/>
              </a:rPr>
              <a:t>Microsoft Partner Expectations Increased</a:t>
            </a:r>
          </a:p>
        </p:txBody>
      </p:sp>
      <p:sp>
        <p:nvSpPr>
          <p:cNvPr id="3" name="Text Placeholder 2">
            <a:extLst>
              <a:ext uri="{FF2B5EF4-FFF2-40B4-BE49-F238E27FC236}">
                <a16:creationId xmlns:a16="http://schemas.microsoft.com/office/drawing/2014/main" id="{278364B6-CFB5-7D86-6E4E-E310A54660AC}"/>
              </a:ext>
            </a:extLst>
          </p:cNvPr>
          <p:cNvSpPr>
            <a:spLocks noGrp="1"/>
          </p:cNvSpPr>
          <p:nvPr>
            <p:ph type="body" sz="quarter" idx="18"/>
          </p:nvPr>
        </p:nvSpPr>
        <p:spPr>
          <a:xfrm>
            <a:off x="442365" y="1190280"/>
            <a:ext cx="10589812" cy="3081586"/>
          </a:xfrm>
        </p:spPr>
        <p:txBody>
          <a:bodyPr/>
          <a:lstStyle/>
          <a:p>
            <a:endParaRPr lang="en-AU" sz="1400" b="1" dirty="0">
              <a:latin typeface="+mj-lt"/>
            </a:endParaRPr>
          </a:p>
          <a:p>
            <a:pPr marL="0" indent="0">
              <a:buNone/>
            </a:pPr>
            <a:endParaRPr lang="en-AU" sz="2000" b="1" dirty="0">
              <a:latin typeface="+mj-lt"/>
            </a:endParaRPr>
          </a:p>
          <a:p>
            <a:pPr marL="0" indent="0">
              <a:buNone/>
            </a:pPr>
            <a:r>
              <a:rPr lang="en-AU" sz="2000" b="1" dirty="0">
                <a:latin typeface="+mj-lt"/>
              </a:rPr>
              <a:t>Microsoft Raised the Bar for CSP Partner Participation</a:t>
            </a:r>
            <a:br>
              <a:rPr lang="en-AU" sz="2000" b="1" dirty="0">
                <a:latin typeface="+mj-lt"/>
              </a:rPr>
            </a:br>
            <a:br>
              <a:rPr lang="en-AU" b="1" dirty="0">
                <a:latin typeface="+mj-lt"/>
              </a:rPr>
            </a:br>
            <a:r>
              <a:rPr lang="en-AU" sz="1800" b="1" dirty="0">
                <a:latin typeface="+mj-lt"/>
              </a:rPr>
              <a:t>Higher Standard In:</a:t>
            </a:r>
          </a:p>
          <a:p>
            <a:pPr marL="0" indent="0">
              <a:buNone/>
            </a:pPr>
            <a:endParaRPr lang="en-AU" sz="2400" b="1" i="1" dirty="0">
              <a:latin typeface="+mj-lt"/>
            </a:endParaRPr>
          </a:p>
          <a:p>
            <a:pPr>
              <a:buFont typeface="Wingdings" panose="05000000000000000000" pitchFamily="2" charset="2"/>
              <a:buChar char="Ø"/>
            </a:pPr>
            <a:r>
              <a:rPr lang="en-AU" sz="1800" dirty="0"/>
              <a:t>Security – Mandatory security controls to transact CSP (MFA Requirements, Minimum Secure Score)</a:t>
            </a:r>
          </a:p>
          <a:p>
            <a:pPr>
              <a:buFont typeface="Wingdings" panose="05000000000000000000" pitchFamily="2" charset="2"/>
              <a:buChar char="Ø"/>
            </a:pPr>
            <a:r>
              <a:rPr lang="en-AU" sz="1800" dirty="0"/>
              <a:t>Compliance – CSP authorisation validated annually</a:t>
            </a:r>
          </a:p>
          <a:p>
            <a:pPr>
              <a:buFont typeface="Wingdings" panose="05000000000000000000" pitchFamily="2" charset="2"/>
              <a:buChar char="Ø"/>
            </a:pPr>
            <a:r>
              <a:rPr lang="en-AU" sz="1800" dirty="0"/>
              <a:t>Customer Success – Incentives aligned to usage, adoption and solution outcomes</a:t>
            </a:r>
          </a:p>
          <a:p>
            <a:pPr>
              <a:buFontTx/>
              <a:buChar char="-"/>
            </a:pPr>
            <a:endParaRPr lang="en-AU" sz="2400" b="1" i="1" dirty="0">
              <a:latin typeface="+mj-lt"/>
            </a:endParaRPr>
          </a:p>
          <a:p>
            <a:pPr marL="0" indent="0">
              <a:buNone/>
            </a:pPr>
            <a:r>
              <a:rPr lang="en-AU" sz="1800" b="1" dirty="0">
                <a:latin typeface="+mj-lt"/>
              </a:rPr>
              <a:t>More Emphasis On:</a:t>
            </a:r>
            <a:br>
              <a:rPr lang="en-AU" sz="2400" b="1" dirty="0">
                <a:latin typeface="+mj-lt"/>
              </a:rPr>
            </a:br>
            <a:endParaRPr lang="en-AU" sz="2400" b="1" dirty="0">
              <a:latin typeface="+mj-lt"/>
            </a:endParaRPr>
          </a:p>
          <a:p>
            <a:pPr>
              <a:buFont typeface="Wingdings" panose="05000000000000000000" pitchFamily="2" charset="2"/>
              <a:buChar char="Ø"/>
            </a:pPr>
            <a:r>
              <a:rPr lang="en-AU" sz="1800" dirty="0"/>
              <a:t>Specialisations &amp; Designations – Depth in Solution Areas</a:t>
            </a:r>
          </a:p>
          <a:p>
            <a:pPr>
              <a:buFont typeface="Wingdings" panose="05000000000000000000" pitchFamily="2" charset="2"/>
              <a:buChar char="Ø"/>
            </a:pPr>
            <a:r>
              <a:rPr lang="en-AU" sz="1800" dirty="0"/>
              <a:t>Demonstrated Customer Impact – Measured Adoption, Security Posture and Business Outcomes</a:t>
            </a:r>
          </a:p>
          <a:p>
            <a:pPr marL="0" indent="0">
              <a:buNone/>
            </a:pPr>
            <a:endParaRPr lang="en-AU" sz="2000" b="1" dirty="0">
              <a:latin typeface="+mj-lt"/>
            </a:endParaRPr>
          </a:p>
          <a:p>
            <a:pPr marL="0" indent="0">
              <a:buNone/>
            </a:pPr>
            <a:endParaRPr lang="en-AU" sz="1250" dirty="0"/>
          </a:p>
          <a:p>
            <a:pPr>
              <a:buFont typeface="Wingdings" panose="05000000000000000000" pitchFamily="2" charset="2"/>
              <a:buChar char="Ø"/>
            </a:pPr>
            <a:endParaRPr lang="en-AU" sz="1250" b="1" dirty="0"/>
          </a:p>
          <a:p>
            <a:pPr>
              <a:buFont typeface="Wingdings" panose="05000000000000000000" pitchFamily="2" charset="2"/>
              <a:buChar char="Ø"/>
            </a:pPr>
            <a:endParaRPr lang="en-AU" sz="1250" dirty="0"/>
          </a:p>
          <a:p>
            <a:pPr>
              <a:buFont typeface="Wingdings" panose="05000000000000000000" pitchFamily="2" charset="2"/>
              <a:buChar char="Ø"/>
            </a:pPr>
            <a:endParaRPr lang="en-AU" sz="1250" dirty="0"/>
          </a:p>
          <a:p>
            <a:pPr>
              <a:buFont typeface="Wingdings" panose="05000000000000000000" pitchFamily="2" charset="2"/>
              <a:buChar char="Ø"/>
            </a:pPr>
            <a:endParaRPr lang="en-AU" sz="1250" dirty="0"/>
          </a:p>
          <a:p>
            <a:pPr marL="0" indent="0">
              <a:buNone/>
            </a:pPr>
            <a:br>
              <a:rPr lang="en-AU" sz="1250" b="1" dirty="0">
                <a:latin typeface="+mj-lt"/>
              </a:rPr>
            </a:br>
            <a:endParaRPr lang="en-AU" sz="1250" b="1" dirty="0"/>
          </a:p>
          <a:p>
            <a:endParaRPr lang="en-AU" sz="1250" b="1" dirty="0">
              <a:latin typeface="+mj-lt"/>
            </a:endParaRPr>
          </a:p>
          <a:p>
            <a:endParaRPr lang="en-AU" sz="1250" b="1" dirty="0">
              <a:latin typeface="+mj-lt"/>
            </a:endParaRPr>
          </a:p>
          <a:p>
            <a:pPr>
              <a:buFontTx/>
              <a:buChar char="-"/>
            </a:pPr>
            <a:endParaRPr lang="en-AU" sz="1250" dirty="0"/>
          </a:p>
          <a:p>
            <a:pPr>
              <a:buFontTx/>
              <a:buChar char="-"/>
            </a:pPr>
            <a:endParaRPr lang="en-AU" sz="1400" b="1" dirty="0"/>
          </a:p>
          <a:p>
            <a:pPr marL="0" indent="0">
              <a:buNone/>
            </a:pPr>
            <a:endParaRPr lang="en-AU" sz="1400" i="1" dirty="0"/>
          </a:p>
          <a:p>
            <a:pPr>
              <a:buFontTx/>
              <a:buChar char="-"/>
            </a:pPr>
            <a:endParaRPr lang="en-AU" i="1" dirty="0"/>
          </a:p>
          <a:p>
            <a:pPr>
              <a:buFontTx/>
              <a:buChar char="-"/>
            </a:pPr>
            <a:endParaRPr lang="en-AU" b="1" dirty="0"/>
          </a:p>
          <a:p>
            <a:pPr>
              <a:buFontTx/>
              <a:buChar char="-"/>
            </a:pPr>
            <a:endParaRPr lang="en-AU" b="1" dirty="0"/>
          </a:p>
        </p:txBody>
      </p:sp>
    </p:spTree>
    <p:extLst>
      <p:ext uri="{BB962C8B-B14F-4D97-AF65-F5344CB8AC3E}">
        <p14:creationId xmlns:p14="http://schemas.microsoft.com/office/powerpoint/2010/main" val="2619178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77C5-7DC7-67C5-9D0B-0F3D30E0A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00EFC-AE69-40B5-7A70-41B3DDF7E262}"/>
              </a:ext>
            </a:extLst>
          </p:cNvPr>
          <p:cNvSpPr>
            <a:spLocks noGrp="1"/>
          </p:cNvSpPr>
          <p:nvPr>
            <p:ph type="title"/>
          </p:nvPr>
        </p:nvSpPr>
        <p:spPr>
          <a:xfrm>
            <a:off x="442365" y="596845"/>
            <a:ext cx="10486567" cy="896265"/>
          </a:xfrm>
        </p:spPr>
        <p:txBody>
          <a:bodyPr/>
          <a:lstStyle/>
          <a:p>
            <a:r>
              <a:rPr lang="en-AU" sz="5400" dirty="0">
                <a:gradFill>
                  <a:gsLst>
                    <a:gs pos="0">
                      <a:schemeClr val="accent2"/>
                    </a:gs>
                    <a:gs pos="100000">
                      <a:schemeClr val="accent1"/>
                    </a:gs>
                  </a:gsLst>
                  <a:path path="circle">
                    <a:fillToRect r="100000" b="100000"/>
                  </a:path>
                </a:gradFill>
                <a:latin typeface="Humming" pitchFamily="50" charset="0"/>
                <a:ea typeface="+mn-ea"/>
                <a:cs typeface="+mn-cs"/>
              </a:rPr>
              <a:t>What’s Coming in 2026?</a:t>
            </a:r>
          </a:p>
        </p:txBody>
      </p:sp>
      <p:sp>
        <p:nvSpPr>
          <p:cNvPr id="3" name="Text Placeholder 2">
            <a:extLst>
              <a:ext uri="{FF2B5EF4-FFF2-40B4-BE49-F238E27FC236}">
                <a16:creationId xmlns:a16="http://schemas.microsoft.com/office/drawing/2014/main" id="{719C792E-39FB-ED91-6850-99D551E76A62}"/>
              </a:ext>
            </a:extLst>
          </p:cNvPr>
          <p:cNvSpPr>
            <a:spLocks noGrp="1"/>
          </p:cNvSpPr>
          <p:nvPr>
            <p:ph type="body" sz="quarter" idx="18"/>
          </p:nvPr>
        </p:nvSpPr>
        <p:spPr>
          <a:xfrm>
            <a:off x="442365" y="1293910"/>
            <a:ext cx="10191770" cy="3081586"/>
          </a:xfrm>
        </p:spPr>
        <p:txBody>
          <a:bodyPr/>
          <a:lstStyle/>
          <a:p>
            <a:endParaRPr lang="en-AU" sz="1400" b="1" dirty="0">
              <a:latin typeface="+mj-lt"/>
            </a:endParaRPr>
          </a:p>
          <a:p>
            <a:pPr marL="0" indent="0">
              <a:buNone/>
            </a:pPr>
            <a:endParaRPr lang="en-AU" sz="2000" b="1" dirty="0">
              <a:latin typeface="+mj-lt"/>
            </a:endParaRPr>
          </a:p>
          <a:p>
            <a:pPr marL="0" indent="0">
              <a:buNone/>
            </a:pPr>
            <a:r>
              <a:rPr lang="en-AU" sz="2000" b="1" dirty="0">
                <a:latin typeface="+mj-lt"/>
              </a:rPr>
              <a:t>In the New CSP Reality, Partners that will outperform:</a:t>
            </a:r>
          </a:p>
          <a:p>
            <a:pPr marL="0" indent="0">
              <a:buNone/>
            </a:pPr>
            <a:endParaRPr lang="en-AU" sz="2000" b="1" i="1" dirty="0">
              <a:latin typeface="+mj-lt"/>
            </a:endParaRPr>
          </a:p>
          <a:p>
            <a:r>
              <a:rPr lang="en-AU" sz="1800" dirty="0">
                <a:latin typeface="+mj-lt"/>
              </a:rPr>
              <a:t>Simplify</a:t>
            </a:r>
          </a:p>
          <a:p>
            <a:pPr marL="0" indent="0">
              <a:buNone/>
            </a:pPr>
            <a:endParaRPr lang="en-AU" sz="1800" dirty="0">
              <a:latin typeface="+mj-lt"/>
            </a:endParaRPr>
          </a:p>
          <a:p>
            <a:pPr>
              <a:buFont typeface="Wingdings" panose="05000000000000000000" pitchFamily="2" charset="2"/>
              <a:buChar char="Ø"/>
            </a:pPr>
            <a:r>
              <a:rPr lang="en-AU" sz="1800" dirty="0"/>
              <a:t>Reduce platform, security and AI complexity for customers (and for yourself)</a:t>
            </a:r>
          </a:p>
          <a:p>
            <a:pPr marL="0" indent="0">
              <a:buNone/>
            </a:pPr>
            <a:endParaRPr lang="en-AU" sz="1800" dirty="0"/>
          </a:p>
          <a:p>
            <a:r>
              <a:rPr lang="en-AU" sz="1800" dirty="0">
                <a:latin typeface="+mj-lt"/>
              </a:rPr>
              <a:t>Standardise</a:t>
            </a:r>
          </a:p>
          <a:p>
            <a:pPr marL="0" indent="0">
              <a:buNone/>
            </a:pPr>
            <a:endParaRPr lang="en-AU" sz="1800" dirty="0">
              <a:latin typeface="+mj-lt"/>
            </a:endParaRPr>
          </a:p>
          <a:p>
            <a:pPr>
              <a:buFont typeface="Wingdings" panose="05000000000000000000" pitchFamily="2" charset="2"/>
              <a:buChar char="Ø"/>
            </a:pPr>
            <a:r>
              <a:rPr lang="en-AU" sz="1800" dirty="0"/>
              <a:t>Deliver CSP, Security and AI outcomes the same way, every time</a:t>
            </a:r>
          </a:p>
          <a:p>
            <a:pPr>
              <a:buFontTx/>
              <a:buChar char="-"/>
            </a:pPr>
            <a:endParaRPr lang="en-AU" sz="1800" dirty="0"/>
          </a:p>
          <a:p>
            <a:r>
              <a:rPr lang="en-AU" sz="1800" dirty="0">
                <a:latin typeface="+mj-lt"/>
              </a:rPr>
              <a:t>Productise</a:t>
            </a:r>
          </a:p>
          <a:p>
            <a:pPr marL="0" indent="0">
              <a:buNone/>
            </a:pPr>
            <a:endParaRPr lang="en-AU" sz="1800" dirty="0">
              <a:latin typeface="+mj-lt"/>
            </a:endParaRPr>
          </a:p>
          <a:p>
            <a:pPr>
              <a:buFont typeface="Wingdings" panose="05000000000000000000" pitchFamily="2" charset="2"/>
              <a:buChar char="Ø"/>
            </a:pPr>
            <a:r>
              <a:rPr lang="en-AU" sz="1800" dirty="0"/>
              <a:t>Turn expertise into repeatable, outcome-led CSP offers at key life-cycle moments.</a:t>
            </a:r>
          </a:p>
          <a:p>
            <a:pPr marL="0" indent="0">
              <a:buNone/>
            </a:pPr>
            <a:endParaRPr lang="en-AU" sz="2000" b="1" dirty="0">
              <a:latin typeface="+mj-lt"/>
            </a:endParaRPr>
          </a:p>
          <a:p>
            <a:pPr marL="0" indent="0">
              <a:buNone/>
            </a:pPr>
            <a:endParaRPr lang="en-AU" sz="1250" dirty="0"/>
          </a:p>
          <a:p>
            <a:pPr>
              <a:buFont typeface="Wingdings" panose="05000000000000000000" pitchFamily="2" charset="2"/>
              <a:buChar char="Ø"/>
            </a:pPr>
            <a:endParaRPr lang="en-AU" sz="1250" b="1" dirty="0"/>
          </a:p>
          <a:p>
            <a:pPr>
              <a:buFont typeface="Wingdings" panose="05000000000000000000" pitchFamily="2" charset="2"/>
              <a:buChar char="Ø"/>
            </a:pPr>
            <a:endParaRPr lang="en-AU" sz="1250" dirty="0"/>
          </a:p>
          <a:p>
            <a:pPr>
              <a:buFont typeface="Wingdings" panose="05000000000000000000" pitchFamily="2" charset="2"/>
              <a:buChar char="Ø"/>
            </a:pPr>
            <a:endParaRPr lang="en-AU" sz="1250" dirty="0"/>
          </a:p>
          <a:p>
            <a:pPr>
              <a:buFont typeface="Wingdings" panose="05000000000000000000" pitchFamily="2" charset="2"/>
              <a:buChar char="Ø"/>
            </a:pPr>
            <a:endParaRPr lang="en-AU" sz="1250" dirty="0"/>
          </a:p>
          <a:p>
            <a:pPr marL="0" indent="0">
              <a:buNone/>
            </a:pPr>
            <a:br>
              <a:rPr lang="en-AU" sz="1250" b="1" dirty="0">
                <a:latin typeface="+mj-lt"/>
              </a:rPr>
            </a:br>
            <a:endParaRPr lang="en-AU" sz="1250" b="1" dirty="0"/>
          </a:p>
          <a:p>
            <a:endParaRPr lang="en-AU" sz="1250" b="1" dirty="0">
              <a:latin typeface="+mj-lt"/>
            </a:endParaRPr>
          </a:p>
          <a:p>
            <a:endParaRPr lang="en-AU" sz="1250" b="1" dirty="0">
              <a:latin typeface="+mj-lt"/>
            </a:endParaRPr>
          </a:p>
          <a:p>
            <a:pPr>
              <a:buFontTx/>
              <a:buChar char="-"/>
            </a:pPr>
            <a:endParaRPr lang="en-AU" sz="1250" dirty="0"/>
          </a:p>
          <a:p>
            <a:pPr>
              <a:buFontTx/>
              <a:buChar char="-"/>
            </a:pPr>
            <a:endParaRPr lang="en-AU" sz="1400" b="1" dirty="0"/>
          </a:p>
          <a:p>
            <a:pPr marL="0" indent="0">
              <a:buNone/>
            </a:pPr>
            <a:endParaRPr lang="en-AU" sz="1400" i="1" dirty="0"/>
          </a:p>
          <a:p>
            <a:pPr>
              <a:buFontTx/>
              <a:buChar char="-"/>
            </a:pPr>
            <a:endParaRPr lang="en-AU" i="1" dirty="0"/>
          </a:p>
          <a:p>
            <a:pPr>
              <a:buFontTx/>
              <a:buChar char="-"/>
            </a:pPr>
            <a:endParaRPr lang="en-AU" b="1" dirty="0"/>
          </a:p>
          <a:p>
            <a:pPr>
              <a:buFontTx/>
              <a:buChar char="-"/>
            </a:pPr>
            <a:endParaRPr lang="en-AU" b="1" dirty="0"/>
          </a:p>
        </p:txBody>
      </p:sp>
    </p:spTree>
    <p:extLst>
      <p:ext uri="{BB962C8B-B14F-4D97-AF65-F5344CB8AC3E}">
        <p14:creationId xmlns:p14="http://schemas.microsoft.com/office/powerpoint/2010/main" val="110703800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9CFF7-40F0-58D1-02AF-018EF3F62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6695BC-0CE2-A4A5-F95E-E51720127E2A}"/>
              </a:ext>
            </a:extLst>
          </p:cNvPr>
          <p:cNvSpPr>
            <a:spLocks noGrp="1"/>
          </p:cNvSpPr>
          <p:nvPr>
            <p:ph type="title"/>
          </p:nvPr>
        </p:nvSpPr>
        <p:spPr>
          <a:xfrm>
            <a:off x="442365" y="467635"/>
            <a:ext cx="10486567" cy="896265"/>
          </a:xfrm>
        </p:spPr>
        <p:txBody>
          <a:bodyPr/>
          <a:lstStyle/>
          <a:p>
            <a:r>
              <a:rPr lang="en-AU" sz="5400" dirty="0">
                <a:gradFill>
                  <a:gsLst>
                    <a:gs pos="0">
                      <a:schemeClr val="accent2"/>
                    </a:gs>
                    <a:gs pos="100000">
                      <a:schemeClr val="accent1"/>
                    </a:gs>
                  </a:gsLst>
                  <a:path path="circle">
                    <a:fillToRect r="100000" b="100000"/>
                  </a:path>
                </a:gradFill>
                <a:latin typeface="Humming" pitchFamily="50" charset="0"/>
                <a:ea typeface="+mn-ea"/>
                <a:cs typeface="+mn-cs"/>
              </a:rPr>
              <a:t>CSP Growth Areas to Watch</a:t>
            </a:r>
          </a:p>
        </p:txBody>
      </p:sp>
      <p:sp>
        <p:nvSpPr>
          <p:cNvPr id="3" name="Text Placeholder 2">
            <a:extLst>
              <a:ext uri="{FF2B5EF4-FFF2-40B4-BE49-F238E27FC236}">
                <a16:creationId xmlns:a16="http://schemas.microsoft.com/office/drawing/2014/main" id="{F7D0801E-C64C-7E06-1A22-87595CD5CA95}"/>
              </a:ext>
            </a:extLst>
          </p:cNvPr>
          <p:cNvSpPr>
            <a:spLocks noGrp="1"/>
          </p:cNvSpPr>
          <p:nvPr>
            <p:ph type="body" sz="quarter" idx="18"/>
          </p:nvPr>
        </p:nvSpPr>
        <p:spPr>
          <a:xfrm>
            <a:off x="323612" y="1162020"/>
            <a:ext cx="10191770" cy="3081586"/>
          </a:xfrm>
        </p:spPr>
        <p:txBody>
          <a:bodyPr/>
          <a:lstStyle/>
          <a:p>
            <a:endParaRPr lang="en-AU" sz="1400" b="1" dirty="0">
              <a:latin typeface="+mj-lt"/>
            </a:endParaRPr>
          </a:p>
          <a:p>
            <a:pPr marL="0" indent="0">
              <a:buNone/>
            </a:pPr>
            <a:endParaRPr lang="en-AU" sz="2000" b="1" dirty="0">
              <a:latin typeface="+mj-lt"/>
            </a:endParaRPr>
          </a:p>
          <a:p>
            <a:r>
              <a:rPr lang="en-AU" sz="1800" b="1" dirty="0">
                <a:latin typeface="+mj-lt"/>
              </a:rPr>
              <a:t>Security &amp; AI Envisioning Workshops and User Adoption Programs</a:t>
            </a:r>
          </a:p>
          <a:p>
            <a:endParaRPr lang="en-AU" sz="1800" b="1" dirty="0">
              <a:latin typeface="+mj-lt"/>
            </a:endParaRPr>
          </a:p>
          <a:p>
            <a:r>
              <a:rPr lang="en-AU" sz="1800" b="1" dirty="0">
                <a:latin typeface="+mj-lt"/>
              </a:rPr>
              <a:t>AI Readiness and Data Foundations</a:t>
            </a:r>
          </a:p>
          <a:p>
            <a:endParaRPr lang="en-AU" sz="1800" b="1" dirty="0">
              <a:latin typeface="+mj-lt"/>
            </a:endParaRPr>
          </a:p>
          <a:p>
            <a:r>
              <a:rPr lang="en-AU" sz="1800" b="1" dirty="0">
                <a:latin typeface="+mj-lt"/>
              </a:rPr>
              <a:t>Compliance &amp; Governance</a:t>
            </a:r>
          </a:p>
          <a:p>
            <a:pPr marL="0" indent="0">
              <a:buNone/>
            </a:pPr>
            <a:endParaRPr lang="en-AU" sz="1800" b="1" dirty="0">
              <a:latin typeface="+mj-lt"/>
            </a:endParaRPr>
          </a:p>
          <a:p>
            <a:r>
              <a:rPr lang="en-AU" sz="1800" b="1" dirty="0">
                <a:latin typeface="+mj-lt"/>
              </a:rPr>
              <a:t>The Partner Opportunity: </a:t>
            </a:r>
          </a:p>
          <a:p>
            <a:pPr marL="0" indent="0">
              <a:buNone/>
            </a:pPr>
            <a:endParaRPr lang="en-AU" sz="1800" b="1" dirty="0">
              <a:latin typeface="+mj-lt"/>
            </a:endParaRPr>
          </a:p>
          <a:p>
            <a:pPr>
              <a:buFont typeface="Wingdings" panose="05000000000000000000" pitchFamily="2" charset="2"/>
              <a:buChar char="Ø"/>
            </a:pPr>
            <a:r>
              <a:rPr lang="en-AU" dirty="0"/>
              <a:t>Packaged Offers and Bundles (Fixed Scope, Fixed Outcome)</a:t>
            </a:r>
          </a:p>
          <a:p>
            <a:pPr>
              <a:buFont typeface="Wingdings" panose="05000000000000000000" pitchFamily="2" charset="2"/>
              <a:buChar char="Ø"/>
            </a:pPr>
            <a:r>
              <a:rPr lang="en-AU" dirty="0"/>
              <a:t>Copilot &amp; Data Readiness Rapid Assessments + Adoption Pilot </a:t>
            </a:r>
          </a:p>
          <a:p>
            <a:pPr>
              <a:buFont typeface="Wingdings" panose="05000000000000000000" pitchFamily="2" charset="2"/>
              <a:buChar char="Ø"/>
            </a:pPr>
            <a:r>
              <a:rPr lang="en-AU" dirty="0"/>
              <a:t>Strategy &amp; Envisioning Packages</a:t>
            </a:r>
          </a:p>
          <a:p>
            <a:pPr>
              <a:buFont typeface="Wingdings" panose="05000000000000000000" pitchFamily="2" charset="2"/>
              <a:buChar char="Ø"/>
            </a:pPr>
            <a:r>
              <a:rPr lang="en-AU" dirty="0"/>
              <a:t>Packaged Agent Offers (Legal Contract Review Agent, RFP Agent, Sales Proposal Agent)</a:t>
            </a:r>
          </a:p>
          <a:p>
            <a:pPr>
              <a:buFont typeface="Wingdings" panose="05000000000000000000" pitchFamily="2" charset="2"/>
              <a:buChar char="Ø"/>
            </a:pPr>
            <a:r>
              <a:rPr lang="en-AU" dirty="0"/>
              <a:t>Adoption &amp; Change Management Offers (Role based training, Usage &amp; Sentiment Reporting, Prompt Libraries) charged per user model</a:t>
            </a:r>
          </a:p>
          <a:p>
            <a:pPr>
              <a:buFont typeface="Wingdings" panose="05000000000000000000" pitchFamily="2" charset="2"/>
              <a:buChar char="Ø"/>
            </a:pPr>
            <a:r>
              <a:rPr lang="en-AU" dirty="0"/>
              <a:t>Copilot Managed Service (Monthly Services – Usage and analytics, new feature enablement, governance updates)</a:t>
            </a:r>
          </a:p>
          <a:p>
            <a:pPr marL="0" indent="0">
              <a:buNone/>
            </a:pPr>
            <a:endParaRPr lang="en-AU" sz="2000" b="1" dirty="0">
              <a:latin typeface="+mj-lt"/>
            </a:endParaRPr>
          </a:p>
          <a:p>
            <a:pPr marL="0" indent="0">
              <a:buNone/>
            </a:pPr>
            <a:endParaRPr lang="en-AU" sz="1250" dirty="0"/>
          </a:p>
          <a:p>
            <a:pPr>
              <a:buFont typeface="Wingdings" panose="05000000000000000000" pitchFamily="2" charset="2"/>
              <a:buChar char="Ø"/>
            </a:pPr>
            <a:endParaRPr lang="en-AU" sz="1250" b="1" dirty="0"/>
          </a:p>
          <a:p>
            <a:pPr>
              <a:buFont typeface="Wingdings" panose="05000000000000000000" pitchFamily="2" charset="2"/>
              <a:buChar char="Ø"/>
            </a:pPr>
            <a:endParaRPr lang="en-AU" sz="1250" dirty="0"/>
          </a:p>
          <a:p>
            <a:pPr marL="0" indent="0">
              <a:buNone/>
            </a:pPr>
            <a:endParaRPr lang="en-AU" sz="1250" dirty="0"/>
          </a:p>
          <a:p>
            <a:pPr>
              <a:buFont typeface="Wingdings" panose="05000000000000000000" pitchFamily="2" charset="2"/>
              <a:buChar char="Ø"/>
            </a:pPr>
            <a:endParaRPr lang="en-AU" sz="1250" dirty="0"/>
          </a:p>
          <a:p>
            <a:pPr marL="0" indent="0">
              <a:buNone/>
            </a:pPr>
            <a:br>
              <a:rPr lang="en-AU" sz="1250" b="1" dirty="0">
                <a:latin typeface="+mj-lt"/>
              </a:rPr>
            </a:br>
            <a:endParaRPr lang="en-AU" sz="1250" b="1" dirty="0"/>
          </a:p>
          <a:p>
            <a:endParaRPr lang="en-AU" sz="1250" b="1" dirty="0">
              <a:latin typeface="+mj-lt"/>
            </a:endParaRPr>
          </a:p>
          <a:p>
            <a:endParaRPr lang="en-AU" sz="1250" b="1" dirty="0">
              <a:latin typeface="+mj-lt"/>
            </a:endParaRPr>
          </a:p>
          <a:p>
            <a:pPr>
              <a:buFontTx/>
              <a:buChar char="-"/>
            </a:pPr>
            <a:endParaRPr lang="en-AU" sz="1250" dirty="0"/>
          </a:p>
          <a:p>
            <a:pPr>
              <a:buFontTx/>
              <a:buChar char="-"/>
            </a:pPr>
            <a:endParaRPr lang="en-AU" sz="1400" b="1" dirty="0"/>
          </a:p>
          <a:p>
            <a:pPr marL="0" indent="0">
              <a:buNone/>
            </a:pPr>
            <a:endParaRPr lang="en-AU" sz="1400" i="1" dirty="0"/>
          </a:p>
          <a:p>
            <a:pPr>
              <a:buFontTx/>
              <a:buChar char="-"/>
            </a:pPr>
            <a:endParaRPr lang="en-AU" i="1" dirty="0"/>
          </a:p>
          <a:p>
            <a:pPr>
              <a:buFontTx/>
              <a:buChar char="-"/>
            </a:pPr>
            <a:endParaRPr lang="en-AU" b="1" dirty="0"/>
          </a:p>
          <a:p>
            <a:pPr>
              <a:buFontTx/>
              <a:buChar char="-"/>
            </a:pPr>
            <a:endParaRPr lang="en-AU" b="1" dirty="0"/>
          </a:p>
        </p:txBody>
      </p:sp>
    </p:spTree>
    <p:extLst>
      <p:ext uri="{BB962C8B-B14F-4D97-AF65-F5344CB8AC3E}">
        <p14:creationId xmlns:p14="http://schemas.microsoft.com/office/powerpoint/2010/main" val="247728254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4AE5E-ACC8-3133-CB0D-25B3F49A13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8B9EE-BCE6-74D1-B748-2CA6D8735A5E}"/>
              </a:ext>
            </a:extLst>
          </p:cNvPr>
          <p:cNvSpPr>
            <a:spLocks noGrp="1"/>
          </p:cNvSpPr>
          <p:nvPr>
            <p:ph type="title"/>
          </p:nvPr>
        </p:nvSpPr>
        <p:spPr>
          <a:xfrm>
            <a:off x="442365" y="701948"/>
            <a:ext cx="10486567" cy="896265"/>
          </a:xfrm>
        </p:spPr>
        <p:txBody>
          <a:bodyPr/>
          <a:lstStyle/>
          <a:p>
            <a:r>
              <a:rPr lang="en-AU" sz="4400" dirty="0">
                <a:gradFill>
                  <a:gsLst>
                    <a:gs pos="0">
                      <a:schemeClr val="accent2"/>
                    </a:gs>
                    <a:gs pos="100000">
                      <a:schemeClr val="accent1"/>
                    </a:gs>
                  </a:gsLst>
                  <a:path path="circle">
                    <a:fillToRect r="100000" b="100000"/>
                  </a:path>
                </a:gradFill>
                <a:latin typeface="Humming" pitchFamily="50" charset="0"/>
                <a:ea typeface="+mn-ea"/>
                <a:cs typeface="+mn-cs"/>
              </a:rPr>
              <a:t>Cloud Optimisation and Cost Management</a:t>
            </a:r>
          </a:p>
        </p:txBody>
      </p:sp>
      <p:sp>
        <p:nvSpPr>
          <p:cNvPr id="3" name="Text Placeholder 2">
            <a:extLst>
              <a:ext uri="{FF2B5EF4-FFF2-40B4-BE49-F238E27FC236}">
                <a16:creationId xmlns:a16="http://schemas.microsoft.com/office/drawing/2014/main" id="{9901B11E-71E0-069D-E8BE-D92A2C4E5B71}"/>
              </a:ext>
            </a:extLst>
          </p:cNvPr>
          <p:cNvSpPr>
            <a:spLocks noGrp="1"/>
          </p:cNvSpPr>
          <p:nvPr>
            <p:ph type="body" sz="quarter" idx="18"/>
          </p:nvPr>
        </p:nvSpPr>
        <p:spPr>
          <a:xfrm>
            <a:off x="349768" y="1078879"/>
            <a:ext cx="11307270" cy="3081586"/>
          </a:xfrm>
        </p:spPr>
        <p:txBody>
          <a:bodyPr/>
          <a:lstStyle/>
          <a:p>
            <a:endParaRPr lang="en-AU" sz="1400" b="1" dirty="0">
              <a:latin typeface="+mj-lt"/>
            </a:endParaRPr>
          </a:p>
          <a:p>
            <a:pPr marL="0" indent="0">
              <a:buNone/>
            </a:pPr>
            <a:endParaRPr lang="en-AU" b="1" dirty="0">
              <a:latin typeface="+mj-lt"/>
            </a:endParaRPr>
          </a:p>
          <a:p>
            <a:pPr marL="0" indent="0">
              <a:buNone/>
            </a:pPr>
            <a:endParaRPr lang="en-AU" sz="1400" b="1" dirty="0">
              <a:latin typeface="+mj-lt"/>
            </a:endParaRPr>
          </a:p>
          <a:p>
            <a:r>
              <a:rPr lang="en-AU" b="1">
                <a:latin typeface="+mj-lt"/>
              </a:rPr>
              <a:t>FinOps Becoming Renewal-Critical</a:t>
            </a:r>
          </a:p>
          <a:p>
            <a:endParaRPr lang="en-AU" b="1">
              <a:latin typeface="+mj-lt"/>
            </a:endParaRPr>
          </a:p>
          <a:p>
            <a:r>
              <a:rPr lang="en-AU" b="1">
                <a:latin typeface="+mj-lt"/>
              </a:rPr>
              <a:t>Customers are asking:</a:t>
            </a:r>
          </a:p>
          <a:p>
            <a:pPr marL="0" indent="0">
              <a:buNone/>
            </a:pPr>
            <a:endParaRPr lang="en-AU" b="1">
              <a:latin typeface="+mj-lt"/>
            </a:endParaRPr>
          </a:p>
          <a:p>
            <a:pPr>
              <a:buFont typeface="Wingdings" panose="05000000000000000000" pitchFamily="2" charset="2"/>
              <a:buChar char="Ø"/>
            </a:pPr>
            <a:r>
              <a:rPr lang="en-AU"/>
              <a:t>“Are we getting value from what we have bought?” </a:t>
            </a:r>
          </a:p>
          <a:p>
            <a:pPr>
              <a:buFont typeface="Wingdings" panose="05000000000000000000" pitchFamily="2" charset="2"/>
              <a:buChar char="Ø"/>
            </a:pPr>
            <a:r>
              <a:rPr lang="en-AU"/>
              <a:t>“Can we optimise further?”</a:t>
            </a:r>
          </a:p>
          <a:p>
            <a:endParaRPr lang="en-AU" b="1">
              <a:latin typeface="+mj-lt"/>
            </a:endParaRPr>
          </a:p>
          <a:p>
            <a:r>
              <a:rPr lang="en-AU" b="1">
                <a:latin typeface="+mj-lt"/>
              </a:rPr>
              <a:t>Partner Opportunity: </a:t>
            </a:r>
          </a:p>
          <a:p>
            <a:pPr>
              <a:buFont typeface="Wingdings" panose="05000000000000000000" pitchFamily="2" charset="2"/>
              <a:buChar char="Ø"/>
            </a:pPr>
            <a:endParaRPr lang="en-AU" b="1">
              <a:latin typeface="+mj-lt"/>
            </a:endParaRPr>
          </a:p>
          <a:p>
            <a:pPr>
              <a:buFont typeface="Wingdings" panose="05000000000000000000" pitchFamily="2" charset="2"/>
              <a:buChar char="Ø"/>
            </a:pPr>
            <a:r>
              <a:rPr lang="en-AU"/>
              <a:t>Ongoing Optimisation Services</a:t>
            </a:r>
          </a:p>
          <a:p>
            <a:pPr>
              <a:buFont typeface="Wingdings" panose="05000000000000000000" pitchFamily="2" charset="2"/>
              <a:buChar char="Ø"/>
            </a:pPr>
            <a:r>
              <a:rPr lang="en-AU"/>
              <a:t>Usage, Cost and Value Reporting</a:t>
            </a:r>
          </a:p>
          <a:p>
            <a:pPr>
              <a:buFont typeface="Wingdings" panose="05000000000000000000" pitchFamily="2" charset="2"/>
              <a:buChar char="Ø"/>
            </a:pPr>
            <a:r>
              <a:rPr lang="en-AU"/>
              <a:t>FinOps as a managed CSP motion</a:t>
            </a:r>
          </a:p>
          <a:p>
            <a:endParaRPr lang="en-AU"/>
          </a:p>
          <a:p>
            <a:r>
              <a:rPr lang="en-AU" b="1">
                <a:latin typeface="+mj-lt"/>
              </a:rPr>
              <a:t>How Dicker Data Can Help:</a:t>
            </a:r>
          </a:p>
          <a:p>
            <a:endParaRPr lang="en-AU"/>
          </a:p>
          <a:p>
            <a:pPr>
              <a:buFont typeface="Wingdings" panose="05000000000000000000" pitchFamily="2" charset="2"/>
              <a:buChar char="Ø"/>
            </a:pPr>
            <a:r>
              <a:rPr lang="en-AU"/>
              <a:t>Leverage our licensing teams to ensure you’re leading with the most cost-effective licensing commercial offer</a:t>
            </a:r>
          </a:p>
          <a:p>
            <a:pPr>
              <a:buFont typeface="Wingdings" panose="05000000000000000000" pitchFamily="2" charset="2"/>
              <a:buChar char="Ø"/>
            </a:pPr>
            <a:r>
              <a:rPr lang="en-AU"/>
              <a:t>Leverage </a:t>
            </a:r>
            <a:r>
              <a:rPr lang="en-AU" err="1"/>
              <a:t>EcpPro</a:t>
            </a:r>
            <a:r>
              <a:rPr lang="en-AU"/>
              <a:t> to optimise your customers licensing estates</a:t>
            </a:r>
          </a:p>
          <a:p>
            <a:pPr>
              <a:buFont typeface="Wingdings" panose="05000000000000000000" pitchFamily="2" charset="2"/>
              <a:buChar char="Ø"/>
            </a:pPr>
            <a:endParaRPr lang="en-AU" sz="1250" dirty="0"/>
          </a:p>
          <a:p>
            <a:pPr>
              <a:buFont typeface="Wingdings" panose="05000000000000000000" pitchFamily="2" charset="2"/>
              <a:buChar char="Ø"/>
            </a:pPr>
            <a:endParaRPr lang="en-AU" sz="1250" dirty="0"/>
          </a:p>
          <a:p>
            <a:pPr>
              <a:buFont typeface="Wingdings" panose="05000000000000000000" pitchFamily="2" charset="2"/>
              <a:buChar char="Ø"/>
            </a:pPr>
            <a:endParaRPr lang="en-AU" sz="1250" dirty="0"/>
          </a:p>
          <a:p>
            <a:pPr marL="0" indent="0">
              <a:buNone/>
            </a:pPr>
            <a:br>
              <a:rPr lang="en-AU" sz="1250" b="1" dirty="0">
                <a:latin typeface="+mj-lt"/>
              </a:rPr>
            </a:br>
            <a:endParaRPr lang="en-AU" sz="1250" b="1" dirty="0"/>
          </a:p>
          <a:p>
            <a:endParaRPr lang="en-AU" sz="1250" b="1" dirty="0">
              <a:latin typeface="+mj-lt"/>
            </a:endParaRPr>
          </a:p>
          <a:p>
            <a:endParaRPr lang="en-AU" sz="1250" b="1" dirty="0">
              <a:latin typeface="+mj-lt"/>
            </a:endParaRPr>
          </a:p>
          <a:p>
            <a:pPr>
              <a:buFontTx/>
              <a:buChar char="-"/>
            </a:pPr>
            <a:endParaRPr lang="en-AU" sz="1250" dirty="0"/>
          </a:p>
          <a:p>
            <a:pPr>
              <a:buFontTx/>
              <a:buChar char="-"/>
            </a:pPr>
            <a:endParaRPr lang="en-AU" sz="1400" b="1" dirty="0"/>
          </a:p>
          <a:p>
            <a:pPr marL="0" indent="0">
              <a:buNone/>
            </a:pPr>
            <a:endParaRPr lang="en-AU" sz="1400" i="1" dirty="0"/>
          </a:p>
          <a:p>
            <a:pPr>
              <a:buFontTx/>
              <a:buChar char="-"/>
            </a:pPr>
            <a:endParaRPr lang="en-AU" i="1" dirty="0"/>
          </a:p>
          <a:p>
            <a:pPr>
              <a:buFontTx/>
              <a:buChar char="-"/>
            </a:pPr>
            <a:endParaRPr lang="en-AU" b="1" dirty="0"/>
          </a:p>
          <a:p>
            <a:pPr>
              <a:buFontTx/>
              <a:buChar char="-"/>
            </a:pPr>
            <a:endParaRPr lang="en-AU" b="1" dirty="0"/>
          </a:p>
        </p:txBody>
      </p:sp>
    </p:spTree>
    <p:extLst>
      <p:ext uri="{BB962C8B-B14F-4D97-AF65-F5344CB8AC3E}">
        <p14:creationId xmlns:p14="http://schemas.microsoft.com/office/powerpoint/2010/main" val="413839176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4607A-C798-192C-5998-52FE7B267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009F4-672A-C3E3-5732-0C8CFDC1D19A}"/>
              </a:ext>
            </a:extLst>
          </p:cNvPr>
          <p:cNvSpPr>
            <a:spLocks noGrp="1"/>
          </p:cNvSpPr>
          <p:nvPr>
            <p:ph type="title"/>
          </p:nvPr>
        </p:nvSpPr>
        <p:spPr>
          <a:xfrm>
            <a:off x="442365" y="593378"/>
            <a:ext cx="10486567" cy="896265"/>
          </a:xfrm>
        </p:spPr>
        <p:txBody>
          <a:bodyPr/>
          <a:lstStyle/>
          <a:p>
            <a:r>
              <a:rPr lang="en-AU" sz="5400" dirty="0">
                <a:gradFill>
                  <a:gsLst>
                    <a:gs pos="0">
                      <a:schemeClr val="accent2"/>
                    </a:gs>
                    <a:gs pos="100000">
                      <a:schemeClr val="accent1"/>
                    </a:gs>
                  </a:gsLst>
                  <a:path path="circle">
                    <a:fillToRect r="100000" b="100000"/>
                  </a:path>
                </a:gradFill>
                <a:latin typeface="Humming" pitchFamily="50" charset="0"/>
                <a:ea typeface="+mn-ea"/>
                <a:cs typeface="+mn-cs"/>
              </a:rPr>
              <a:t>What will Microsoft expect more of in 2026?</a:t>
            </a:r>
          </a:p>
        </p:txBody>
      </p:sp>
      <p:sp>
        <p:nvSpPr>
          <p:cNvPr id="3" name="Text Placeholder 2">
            <a:extLst>
              <a:ext uri="{FF2B5EF4-FFF2-40B4-BE49-F238E27FC236}">
                <a16:creationId xmlns:a16="http://schemas.microsoft.com/office/drawing/2014/main" id="{714E4779-358D-0527-377B-A3FCBDDE5E4E}"/>
              </a:ext>
            </a:extLst>
          </p:cNvPr>
          <p:cNvSpPr>
            <a:spLocks noGrp="1"/>
          </p:cNvSpPr>
          <p:nvPr>
            <p:ph type="body" sz="quarter" idx="18"/>
          </p:nvPr>
        </p:nvSpPr>
        <p:spPr>
          <a:xfrm>
            <a:off x="442365" y="1647680"/>
            <a:ext cx="10191770" cy="3081586"/>
          </a:xfrm>
        </p:spPr>
        <p:txBody>
          <a:bodyPr/>
          <a:lstStyle/>
          <a:p>
            <a:endParaRPr lang="en-AU" sz="2000" b="1" dirty="0">
              <a:latin typeface="+mj-lt"/>
            </a:endParaRPr>
          </a:p>
          <a:p>
            <a:r>
              <a:rPr lang="en-AU" sz="2000" dirty="0"/>
              <a:t>Clear Solution Focus, Proven through Specialisations &amp; Designations</a:t>
            </a:r>
          </a:p>
          <a:p>
            <a:endParaRPr lang="en-AU" sz="2000" dirty="0"/>
          </a:p>
          <a:p>
            <a:r>
              <a:rPr lang="en-AU" sz="2000" dirty="0"/>
              <a:t>Program Utilisation, aligned to Microsoft’s Priorities</a:t>
            </a:r>
          </a:p>
          <a:p>
            <a:pPr marL="0" indent="0">
              <a:buNone/>
            </a:pPr>
            <a:endParaRPr lang="en-AU" sz="2000" dirty="0"/>
          </a:p>
          <a:p>
            <a:r>
              <a:rPr lang="en-AU" sz="2000" dirty="0"/>
              <a:t>Customer Success Discipline will be rewarded via CSP rebates</a:t>
            </a:r>
          </a:p>
          <a:p>
            <a:endParaRPr lang="en-AU" sz="2000" dirty="0"/>
          </a:p>
          <a:p>
            <a:r>
              <a:rPr lang="en-AU" sz="2000" dirty="0"/>
              <a:t>Strong Security &amp; AI Offerings, delivered responsibly, and at scale</a:t>
            </a:r>
          </a:p>
          <a:p>
            <a:endParaRPr lang="en-AU" sz="2000" dirty="0"/>
          </a:p>
          <a:p>
            <a:r>
              <a:rPr lang="en-AU" sz="2000" dirty="0"/>
              <a:t>Closer engagement on co-selling in SMB and Mid-Market</a:t>
            </a:r>
          </a:p>
          <a:p>
            <a:endParaRPr lang="en-AU" sz="1250" dirty="0"/>
          </a:p>
          <a:p>
            <a:pPr>
              <a:buFont typeface="Wingdings" panose="05000000000000000000" pitchFamily="2" charset="2"/>
              <a:buChar char="Ø"/>
            </a:pPr>
            <a:endParaRPr lang="en-AU" sz="1250" b="1" dirty="0"/>
          </a:p>
          <a:p>
            <a:pPr>
              <a:buFont typeface="Wingdings" panose="05000000000000000000" pitchFamily="2" charset="2"/>
              <a:buChar char="Ø"/>
            </a:pPr>
            <a:endParaRPr lang="en-AU" sz="1250" dirty="0"/>
          </a:p>
          <a:p>
            <a:pPr>
              <a:buFont typeface="Wingdings" panose="05000000000000000000" pitchFamily="2" charset="2"/>
              <a:buChar char="Ø"/>
            </a:pPr>
            <a:endParaRPr lang="en-AU" sz="1250" dirty="0"/>
          </a:p>
          <a:p>
            <a:pPr>
              <a:buFont typeface="Wingdings" panose="05000000000000000000" pitchFamily="2" charset="2"/>
              <a:buChar char="Ø"/>
            </a:pPr>
            <a:endParaRPr lang="en-AU" sz="1250" dirty="0"/>
          </a:p>
          <a:p>
            <a:pPr marL="0" indent="0">
              <a:buNone/>
            </a:pPr>
            <a:br>
              <a:rPr lang="en-AU" sz="1250" b="1" dirty="0">
                <a:latin typeface="+mj-lt"/>
              </a:rPr>
            </a:br>
            <a:endParaRPr lang="en-AU" sz="1250" b="1" dirty="0"/>
          </a:p>
          <a:p>
            <a:endParaRPr lang="en-AU" sz="1250" b="1" dirty="0">
              <a:latin typeface="+mj-lt"/>
            </a:endParaRPr>
          </a:p>
          <a:p>
            <a:pPr marL="0" indent="0">
              <a:buNone/>
            </a:pPr>
            <a:endParaRPr lang="en-AU" sz="1250" b="1" dirty="0">
              <a:latin typeface="+mj-lt"/>
            </a:endParaRPr>
          </a:p>
          <a:p>
            <a:pPr>
              <a:buFontTx/>
              <a:buChar char="-"/>
            </a:pPr>
            <a:endParaRPr lang="en-AU" sz="1250" dirty="0"/>
          </a:p>
          <a:p>
            <a:pPr>
              <a:buFontTx/>
              <a:buChar char="-"/>
            </a:pPr>
            <a:endParaRPr lang="en-AU" sz="1400" b="1" dirty="0"/>
          </a:p>
          <a:p>
            <a:pPr marL="0" indent="0">
              <a:buNone/>
            </a:pPr>
            <a:endParaRPr lang="en-AU" sz="1400" i="1" dirty="0"/>
          </a:p>
          <a:p>
            <a:pPr>
              <a:buFontTx/>
              <a:buChar char="-"/>
            </a:pPr>
            <a:endParaRPr lang="en-AU" i="1" dirty="0"/>
          </a:p>
          <a:p>
            <a:pPr>
              <a:buFontTx/>
              <a:buChar char="-"/>
            </a:pPr>
            <a:endParaRPr lang="en-AU" b="1" dirty="0"/>
          </a:p>
          <a:p>
            <a:pPr>
              <a:buFontTx/>
              <a:buChar char="-"/>
            </a:pPr>
            <a:endParaRPr lang="en-AU" b="1" dirty="0"/>
          </a:p>
        </p:txBody>
      </p:sp>
    </p:spTree>
    <p:extLst>
      <p:ext uri="{BB962C8B-B14F-4D97-AF65-F5344CB8AC3E}">
        <p14:creationId xmlns:p14="http://schemas.microsoft.com/office/powerpoint/2010/main" val="3153084734"/>
      </p:ext>
    </p:extLst>
  </p:cSld>
  <p:clrMapOvr>
    <a:masterClrMapping/>
  </p:clrMapOvr>
  <p:transition spd="slow">
    <p:wipe/>
  </p:transition>
</p:sld>
</file>

<file path=ppt/theme/theme1.xml><?xml version="1.0" encoding="utf-8"?>
<a:theme xmlns:a="http://schemas.openxmlformats.org/drawingml/2006/main" name="Dicker Data Theme-2023">
  <a:themeElements>
    <a:clrScheme name="DD+Microsoft colors">
      <a:dk1>
        <a:srgbClr val="000000"/>
      </a:dk1>
      <a:lt1>
        <a:sysClr val="window" lastClr="FFFFFF"/>
      </a:lt1>
      <a:dk2>
        <a:srgbClr val="000000"/>
      </a:dk2>
      <a:lt2>
        <a:srgbClr val="FFFFFF"/>
      </a:lt2>
      <a:accent1>
        <a:srgbClr val="9F00CE"/>
      </a:accent1>
      <a:accent2>
        <a:srgbClr val="F61B71"/>
      </a:accent2>
      <a:accent3>
        <a:srgbClr val="590E91"/>
      </a:accent3>
      <a:accent4>
        <a:srgbClr val="0072C6"/>
      </a:accent4>
      <a:accent5>
        <a:srgbClr val="00BCF2"/>
      </a:accent5>
      <a:accent6>
        <a:srgbClr val="00B294"/>
      </a:accent6>
      <a:hlink>
        <a:srgbClr val="F61B71"/>
      </a:hlink>
      <a:folHlink>
        <a:srgbClr val="F61B71"/>
      </a:folHlink>
    </a:clrScheme>
    <a:fontScheme name="DD+Microsoft fonts">
      <a:majorFont>
        <a:latin typeface="Montserrat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2024-START HERE" id="{EEB1C984-350D-458C-B02F-FCD0A6CFA12C}" vid="{84416A49-68CA-4B25-A67A-6BEE4D906AD5}"/>
    </a:ext>
  </a:extLst>
</a:theme>
</file>

<file path=ppt/theme/theme2.xml><?xml version="1.0" encoding="utf-8"?>
<a:theme xmlns:a="http://schemas.openxmlformats.org/drawingml/2006/main" name="1_Dicker Data Theme-2023">
  <a:themeElements>
    <a:clrScheme name="DD+Microsoft colors">
      <a:dk1>
        <a:srgbClr val="000000"/>
      </a:dk1>
      <a:lt1>
        <a:sysClr val="window" lastClr="FFFFFF"/>
      </a:lt1>
      <a:dk2>
        <a:srgbClr val="000000"/>
      </a:dk2>
      <a:lt2>
        <a:srgbClr val="FFFFFF"/>
      </a:lt2>
      <a:accent1>
        <a:srgbClr val="9F00CE"/>
      </a:accent1>
      <a:accent2>
        <a:srgbClr val="F61B71"/>
      </a:accent2>
      <a:accent3>
        <a:srgbClr val="590E91"/>
      </a:accent3>
      <a:accent4>
        <a:srgbClr val="0072C6"/>
      </a:accent4>
      <a:accent5>
        <a:srgbClr val="00BCF2"/>
      </a:accent5>
      <a:accent6>
        <a:srgbClr val="00B294"/>
      </a:accent6>
      <a:hlink>
        <a:srgbClr val="F61B71"/>
      </a:hlink>
      <a:folHlink>
        <a:srgbClr val="F61B71"/>
      </a:folHlink>
    </a:clrScheme>
    <a:fontScheme name="Custom 4">
      <a:majorFont>
        <a:latin typeface="Montserrat Extra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MST-Slide-Template-START-HERE" id="{51A94B2B-18A1-4C9A-B788-051E9A184091}" vid="{6DA8A14C-AA6A-42FC-BA48-48CD5E9BD189}"/>
    </a:ext>
  </a:extLst>
</a:theme>
</file>

<file path=ppt/theme/theme3.xml><?xml version="1.0" encoding="utf-8"?>
<a:theme xmlns:a="http://schemas.openxmlformats.org/drawingml/2006/main" name="1_DD+MST theme">
  <a:themeElements>
    <a:clrScheme name="DD+Microsoft colors">
      <a:dk1>
        <a:srgbClr val="000000"/>
      </a:dk1>
      <a:lt1>
        <a:sysClr val="window" lastClr="FFFFFF"/>
      </a:lt1>
      <a:dk2>
        <a:srgbClr val="000000"/>
      </a:dk2>
      <a:lt2>
        <a:srgbClr val="FFFFFF"/>
      </a:lt2>
      <a:accent1>
        <a:srgbClr val="9F00CE"/>
      </a:accent1>
      <a:accent2>
        <a:srgbClr val="F61B71"/>
      </a:accent2>
      <a:accent3>
        <a:srgbClr val="590E91"/>
      </a:accent3>
      <a:accent4>
        <a:srgbClr val="0072C6"/>
      </a:accent4>
      <a:accent5>
        <a:srgbClr val="00BCF2"/>
      </a:accent5>
      <a:accent6>
        <a:srgbClr val="00B294"/>
      </a:accent6>
      <a:hlink>
        <a:srgbClr val="F61B71"/>
      </a:hlink>
      <a:folHlink>
        <a:srgbClr val="F61B71"/>
      </a:folHlink>
    </a:clrScheme>
    <a:fontScheme name="DD+Microsoft fonts">
      <a:majorFont>
        <a:latin typeface="Montserrat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MST theme" id="{C84CA1E6-BFF9-4729-B22B-D4FA2D49DD7C}" vid="{0E2F6944-F4E1-4896-A0A5-A80EF4AF3B5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19"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AD3C136-FBF2-4A04-ADBA-CA915F65E0C4}">
  <we:reference id="wa200010001" version="1.0.0.0" store="en-US" storeType="OMEX"/>
  <we:alternateReferences>
    <we:reference id="WA200010001" version="1.0.0.0" store=""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8D62F1BB58AF48BC74C7B83A3C32E7" ma:contentTypeVersion="8" ma:contentTypeDescription="Create a new document." ma:contentTypeScope="" ma:versionID="f309fed93a2c99e5ff157759afb4b137">
  <xsd:schema xmlns:xsd="http://www.w3.org/2001/XMLSchema" xmlns:xs="http://www.w3.org/2001/XMLSchema" xmlns:p="http://schemas.microsoft.com/office/2006/metadata/properties" xmlns:ns2="c3b16697-2946-4d1b-9ec4-70b8e354e145" targetNamespace="http://schemas.microsoft.com/office/2006/metadata/properties" ma:root="true" ma:fieldsID="a754aca86a1ca1811d55a8cdee3166db" ns2:_="">
    <xsd:import namespace="c3b16697-2946-4d1b-9ec4-70b8e354e1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b16697-2946-4d1b-9ec4-70b8e354e1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249B23-C8DC-40CA-B74A-B24401656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b16697-2946-4d1b-9ec4-70b8e354e1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DAE245-E55F-41FA-9B92-3F5244E62A2E}">
  <ds:schemaRefs>
    <ds:schemaRef ds:uri="http://schemas.microsoft.com/sharepoint/v3/contenttype/forms"/>
  </ds:schemaRefs>
</ds:datastoreItem>
</file>

<file path=customXml/itemProps3.xml><?xml version="1.0" encoding="utf-8"?>
<ds:datastoreItem xmlns:ds="http://schemas.openxmlformats.org/officeDocument/2006/customXml" ds:itemID="{30437887-5B7E-4ECC-848C-C926ADF9860F}">
  <ds:schemaRefs>
    <ds:schemaRef ds:uri="http://purl.org/dc/terms/"/>
    <ds:schemaRef ds:uri="c3b16697-2946-4d1b-9ec4-70b8e354e145"/>
    <ds:schemaRef ds:uri="http://schemas.openxmlformats.org/package/2006/metadata/core-properties"/>
    <ds:schemaRef ds:uri="http://schemas.microsoft.com/office/2006/documentManagement/types"/>
    <ds:schemaRef ds:uri="http://purl.org/dc/dcmitype/"/>
    <ds:schemaRef ds:uri="http://www.w3.org/XML/1998/namespace"/>
    <ds:schemaRef ds:uri="http://schemas.microsoft.com/office/infopath/2007/PartnerControls"/>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emplate/>
  <TotalTime>8614</TotalTime>
  <Words>1768</Words>
  <Application>Microsoft Office PowerPoint</Application>
  <PresentationFormat>Widescreen</PresentationFormat>
  <Paragraphs>286</Paragraphs>
  <Slides>16</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Roboto Light</vt:lpstr>
      <vt:lpstr>Segoe UI</vt:lpstr>
      <vt:lpstr>Montserrat Light</vt:lpstr>
      <vt:lpstr>Arial</vt:lpstr>
      <vt:lpstr>Aptos</vt:lpstr>
      <vt:lpstr>Humming</vt:lpstr>
      <vt:lpstr>Montserrat</vt:lpstr>
      <vt:lpstr>Wingdings</vt:lpstr>
      <vt:lpstr>Dicker Data Theme-2023</vt:lpstr>
      <vt:lpstr>1_Dicker Data Theme-2023</vt:lpstr>
      <vt:lpstr>1_DD+MST theme</vt:lpstr>
      <vt:lpstr>PowerPoint Presentation</vt:lpstr>
      <vt:lpstr>PowerPoint Presentation</vt:lpstr>
      <vt:lpstr>Why 2025 was a transition year</vt:lpstr>
      <vt:lpstr>Customer Buying Behaviour Changed</vt:lpstr>
      <vt:lpstr>Microsoft Partner Expectations Increased</vt:lpstr>
      <vt:lpstr>What’s Coming in 2026?</vt:lpstr>
      <vt:lpstr>CSP Growth Areas to Watch</vt:lpstr>
      <vt:lpstr>Cloud Optimisation and Cost Management</vt:lpstr>
      <vt:lpstr>What will Microsoft expect more of in 2026?</vt:lpstr>
      <vt:lpstr>How can Dicker Data Help?</vt:lpstr>
      <vt:lpstr>Where to Begin?  NEW: Partner Insights Dashboard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Short</dc:creator>
  <cp:lastModifiedBy>Paul Randazzo</cp:lastModifiedBy>
  <cp:revision>13</cp:revision>
  <dcterms:created xsi:type="dcterms:W3CDTF">2024-08-12T22:16:21Z</dcterms:created>
  <dcterms:modified xsi:type="dcterms:W3CDTF">2026-02-12T05:52:02Z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0x010100238D62F1BB58AF48BC74C7B83A3C32E7</vt:lpwstr>
  </property>
  <property fmtid="{D5CDD505-2E9C-101B-9397-08002B2CF9AE}" pid="3" name="MediaServiceImageTags">
    <vt:lpwstr/>
  </property>
</Properties>
</file>