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5447" r:id="rId4"/>
  </p:sldMasterIdLst>
  <p:notesMasterIdLst>
    <p:notesMasterId r:id="rId18"/>
  </p:notesMasterIdLst>
  <p:handoutMasterIdLst>
    <p:handoutMasterId r:id="rId19"/>
  </p:handoutMasterIdLst>
  <p:sldIdLst>
    <p:sldId id="2147479566" r:id="rId5"/>
    <p:sldId id="258" r:id="rId6"/>
    <p:sldId id="259" r:id="rId7"/>
    <p:sldId id="2147479572" r:id="rId8"/>
    <p:sldId id="2134804367" r:id="rId9"/>
    <p:sldId id="262" r:id="rId10"/>
    <p:sldId id="2147479570" r:id="rId11"/>
    <p:sldId id="2147479571" r:id="rId12"/>
    <p:sldId id="263" r:id="rId13"/>
    <p:sldId id="2147479567" r:id="rId14"/>
    <p:sldId id="2147479568" r:id="rId15"/>
    <p:sldId id="265" r:id="rId16"/>
    <p:sldId id="2147479569" r:id="rId17"/>
  </p:sldIdLst>
  <p:sldSz cx="12192000" cy="6858000"/>
  <p:notesSz cx="6858000" cy="9144000"/>
  <p:embeddedFontLst>
    <p:embeddedFont>
      <p:font typeface="Segoe Sans Display" pitchFamily="2" charset="0"/>
      <p:regular r:id="rId20"/>
      <p:bold r:id="rId21"/>
      <p:italic r:id="rId22"/>
      <p:boldItalic r:id="rId23"/>
    </p:embeddedFont>
    <p:embeddedFont>
      <p:font typeface="Segoe Sans Text" pitchFamily="2" charset="0"/>
      <p:regular r:id="rId24"/>
      <p:bold r:id="rId25"/>
      <p:italic r:id="rId26"/>
      <p:boldItalic r:id="rId27"/>
    </p:embeddedFont>
    <p:embeddedFont>
      <p:font typeface="Segoe UI" panose="020B0502040204020203" pitchFamily="34" charset="0"/>
      <p:regular r:id="rId28"/>
      <p:bold r:id="rId29"/>
      <p:italic r:id="rId30"/>
      <p:boldItalic r:id="rId31"/>
    </p:embeddedFont>
    <p:embeddedFont>
      <p:font typeface="Segoe UI Light" panose="020B0502040204020203" pitchFamily="34" charset="0"/>
      <p:regular r:id="rId32"/>
      <p:italic r:id="rId33"/>
    </p:embeddedFont>
    <p:embeddedFont>
      <p:font typeface="Segoe UI Semibold" panose="020B0702040204020203" pitchFamily="34" charset="0"/>
      <p:regular r:id="rId34"/>
      <p:bold r:id="rId35"/>
      <p:italic r:id="rId36"/>
      <p:boldItalic r:id="rId37"/>
    </p:embeddedFont>
  </p:embeddedFontLst>
  <p:defaultTextStyle>
    <a:defPPr>
      <a:defRPr lang="en-US"/>
    </a:defPPr>
    <a:lvl1pPr marL="0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1pPr>
    <a:lvl2pPr marL="457183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2pPr>
    <a:lvl3pPr marL="914367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3pPr>
    <a:lvl4pPr marL="1371550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4pPr>
    <a:lvl5pPr marL="1828734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5pPr>
    <a:lvl6pPr marL="2285918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6pPr>
    <a:lvl7pPr marL="2743101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7pPr>
    <a:lvl8pPr marL="3200284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8pPr>
    <a:lvl9pPr marL="3657469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 slides" id="{6BEBC51B-B88B-4AE4-8478-0F95EE84F165}">
          <p14:sldIdLst>
            <p14:sldId id="2147479566"/>
          </p14:sldIdLst>
        </p14:section>
        <p14:section name="Content slides" id="{D30E4385-0D75-4769-9EFE-1FB912F2332F}">
          <p14:sldIdLst>
            <p14:sldId id="258"/>
            <p14:sldId id="259"/>
            <p14:sldId id="2147479572"/>
            <p14:sldId id="2134804367"/>
            <p14:sldId id="262"/>
            <p14:sldId id="2147479570"/>
            <p14:sldId id="2147479571"/>
            <p14:sldId id="263"/>
            <p14:sldId id="2147479567"/>
            <p14:sldId id="2147479568"/>
            <p14:sldId id="265"/>
            <p14:sldId id="2147479569"/>
          </p14:sldIdLst>
        </p14:section>
        <p14:section name="Icon Library" id="{1B2B0870-36BF-41F5-B007-2A7A7BB49388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AFA61D8-796F-555E-A395-B33F90AAF99E}" name="Monica Lueder" initials="ML" userId="S::monical@microsoft.com::75969e72-ba9c-4e32-a4ac-c8f3aeff9ba2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aku Uchikawa" initials="SU" lastIdx="11" clrIdx="0"/>
  <p:cmAuthor id="1" name="Mary Feil-Jacobs" initials="MFJ" lastIdx="43" clrIdx="1"/>
  <p:cmAuthor id="2" name="Monica Lueder" initials="ML" lastIdx="22" clrIdx="2">
    <p:extLst>
      <p:ext uri="{19B8F6BF-5375-455C-9EA6-DF929625EA0E}">
        <p15:presenceInfo xmlns:p15="http://schemas.microsoft.com/office/powerpoint/2012/main" userId="S-1-5-21-2127521184-1604012920-1887927527-2598260" providerId="AD"/>
      </p:ext>
    </p:extLst>
  </p:cmAuthor>
  <p:cmAuthor id="3" name="Mary Feil-Jacobs" initials="MF" lastIdx="28" clrIdx="3">
    <p:extLst>
      <p:ext uri="{19B8F6BF-5375-455C-9EA6-DF929625EA0E}">
        <p15:presenceInfo xmlns:p15="http://schemas.microsoft.com/office/powerpoint/2012/main" userId="S-1-5-21-2127521184-1604012920-1887927527-65006" providerId="AD"/>
      </p:ext>
    </p:extLst>
  </p:cmAuthor>
  <p:cmAuthor id="4" name="Tracy Tran" initials="TT" lastIdx="9" clrIdx="4">
    <p:extLst>
      <p:ext uri="{19B8F6BF-5375-455C-9EA6-DF929625EA0E}">
        <p15:presenceInfo xmlns:p15="http://schemas.microsoft.com/office/powerpoint/2012/main" userId="S::tracyt@microsoft.com::7b485f56-8fe8-4efc-a1b3-85e720327ac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F3F6"/>
    <a:srgbClr val="C03BC4"/>
    <a:srgbClr val="0078D4"/>
    <a:srgbClr val="8C8279"/>
    <a:srgbClr val="F4364C"/>
    <a:srgbClr val="E8E6DF"/>
    <a:srgbClr val="F4F3F5"/>
    <a:srgbClr val="F0F0F0"/>
    <a:srgbClr val="FFB900"/>
    <a:srgbClr val="091F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66" d="100"/>
          <a:sy n="66" d="100"/>
        </p:scale>
        <p:origin x="0" y="0"/>
      </p:cViewPr>
      <p:guideLst/>
    </p:cSldViewPr>
  </p:slide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7.fntdata"/><Relationship Id="rId39" Type="http://schemas.openxmlformats.org/officeDocument/2006/relationships/presProps" Target="presProps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31" Type="http://schemas.openxmlformats.org/officeDocument/2006/relationships/font" Target="fonts/font12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43" Type="http://schemas.microsoft.com/office/2018/10/relationships/authors" Target="author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>
          <a:xfrm>
            <a:off x="0" y="-1157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>
              <a:latin typeface="Segoe UI" pitchFamily="34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0F9EC6-89FF-47E1-8594-1A32E3B45134}" type="datetime8">
              <a:rPr lang="en-US" smtClean="0">
                <a:latin typeface="Segoe UI" pitchFamily="34" charset="0"/>
              </a:rPr>
              <a:t>1/5/2026 7:08 PM</a:t>
            </a:fld>
            <a:endParaRPr lang="en-US">
              <a:latin typeface="Segoe UI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5795010" cy="3324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398463" defTabSz="914099" eaLnBrk="0" hangingPunct="0"/>
            <a:r>
              <a:rPr lang="en-US" sz="4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3"/>
          </p:nvPr>
        </p:nvSpPr>
        <p:spPr>
          <a:xfrm>
            <a:off x="5783579" y="8685213"/>
            <a:ext cx="107283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C9E9D6-92A0-482B-A603-C9BA7FFB8190}" type="slidenum">
              <a:rPr lang="en-US" smtClean="0">
                <a:latin typeface="Segoe UI" pitchFamily="34" charset="0"/>
              </a:rPr>
              <a:t>‹#›</a:t>
            </a:fld>
            <a:endParaRPr lang="en-US">
              <a:latin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595630"/>
      </p:ext>
    </p:extLst>
  </p:cSld>
  <p:clrMap bg1="lt1" tx1="dk1" bg2="lt2" tx2="dk2" accent1="accent1" accent2="accent2" accent3="accent3" accent4="accent4" accent5="accent5" accent6="accent6" hlink="hlink" folHlink="folHlink"/>
  <p:hf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der Placeholder 7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Segoe UI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Image Placeholder 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4"/>
          </p:nvPr>
        </p:nvSpPr>
        <p:spPr>
          <a:xfrm>
            <a:off x="0" y="8686800"/>
            <a:ext cx="5920740" cy="3559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571500" indent="0" algn="l">
              <a:defRPr sz="1200"/>
            </a:lvl1pPr>
          </a:lstStyle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Segoe UI" pitchFamily="34" charset="0"/>
              </a:defRPr>
            </a:lvl1pPr>
          </a:lstStyle>
          <a:p>
            <a:fld id="{386CE63F-9E7F-4C04-9D0D-FCA25A8E9E86}" type="datetime8">
              <a:rPr lang="en-US" smtClean="0"/>
              <a:t>1/5/2026 7:07 PM</a:t>
            </a:fld>
            <a:endParaRPr lang="en-US"/>
          </a:p>
        </p:txBody>
      </p:sp>
      <p:sp>
        <p:nvSpPr>
          <p:cNvPr id="12" name="Notes Placeholder 11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5"/>
          </p:nvPr>
        </p:nvSpPr>
        <p:spPr>
          <a:xfrm>
            <a:off x="5909309" y="8685213"/>
            <a:ext cx="94710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Segoe UI" pitchFamily="34" charset="0"/>
              </a:defRPr>
            </a:lvl1pPr>
          </a:lstStyle>
          <a:p>
            <a:fld id="{B4008EB6-D09E-4580-8CD6-DDB1451194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648265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14367" rtl="0" eaLnBrk="1" latinLnBrk="0" hangingPunct="1">
      <a:lnSpc>
        <a:spcPct val="90000"/>
      </a:lnSpc>
      <a:spcAft>
        <a:spcPts val="333"/>
      </a:spcAft>
      <a:defRPr sz="882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1pPr>
    <a:lvl2pPr marL="212982" indent="-105829" algn="l" defTabSz="914367" rtl="0" eaLnBrk="1" latinLnBrk="0" hangingPunct="1">
      <a:lnSpc>
        <a:spcPct val="90000"/>
      </a:lnSpc>
      <a:spcAft>
        <a:spcPts val="333"/>
      </a:spcAft>
      <a:buFont typeface="Arial" pitchFamily="34" charset="0"/>
      <a:buChar char="•"/>
      <a:defRPr sz="882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2pPr>
    <a:lvl3pPr marL="328071" indent="-115090" algn="l" defTabSz="914367" rtl="0" eaLnBrk="1" latinLnBrk="0" hangingPunct="1">
      <a:lnSpc>
        <a:spcPct val="90000"/>
      </a:lnSpc>
      <a:spcAft>
        <a:spcPts val="333"/>
      </a:spcAft>
      <a:buFont typeface="Arial" pitchFamily="34" charset="0"/>
      <a:buChar char="•"/>
      <a:defRPr sz="882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3pPr>
    <a:lvl4pPr marL="482848" indent="-146838" algn="l" defTabSz="914367" rtl="0" eaLnBrk="1" latinLnBrk="0" hangingPunct="1">
      <a:lnSpc>
        <a:spcPct val="90000"/>
      </a:lnSpc>
      <a:spcAft>
        <a:spcPts val="333"/>
      </a:spcAft>
      <a:buFont typeface="Arial" pitchFamily="34" charset="0"/>
      <a:buChar char="•"/>
      <a:defRPr sz="882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4pPr>
    <a:lvl5pPr marL="615134" indent="-115090" algn="l" defTabSz="914367" rtl="0" eaLnBrk="1" latinLnBrk="0" hangingPunct="1">
      <a:lnSpc>
        <a:spcPct val="90000"/>
      </a:lnSpc>
      <a:spcAft>
        <a:spcPts val="333"/>
      </a:spcAft>
      <a:buFont typeface="Arial" pitchFamily="34" charset="0"/>
      <a:buChar char="•"/>
      <a:defRPr sz="882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5pPr>
    <a:lvl6pPr marL="2285918" algn="l" defTabSz="914367" rtl="0" eaLnBrk="1" latinLnBrk="0" hangingPunct="1">
      <a:defRPr sz="1176" kern="1200">
        <a:solidFill>
          <a:schemeClr val="tx1"/>
        </a:solidFill>
        <a:latin typeface="+mn-lt"/>
        <a:ea typeface="+mn-ea"/>
        <a:cs typeface="+mn-cs"/>
      </a:defRPr>
    </a:lvl6pPr>
    <a:lvl7pPr marL="2743101" algn="l" defTabSz="914367" rtl="0" eaLnBrk="1" latinLnBrk="0" hangingPunct="1">
      <a:defRPr sz="1176" kern="1200">
        <a:solidFill>
          <a:schemeClr val="tx1"/>
        </a:solidFill>
        <a:latin typeface="+mn-lt"/>
        <a:ea typeface="+mn-ea"/>
        <a:cs typeface="+mn-cs"/>
      </a:defRPr>
    </a:lvl7pPr>
    <a:lvl8pPr marL="3200284" algn="l" defTabSz="914367" rtl="0" eaLnBrk="1" latinLnBrk="0" hangingPunct="1">
      <a:defRPr sz="1176" kern="1200">
        <a:solidFill>
          <a:schemeClr val="tx1"/>
        </a:solidFill>
        <a:latin typeface="+mn-lt"/>
        <a:ea typeface="+mn-ea"/>
        <a:cs typeface="+mn-cs"/>
      </a:defRPr>
    </a:lvl8pPr>
    <a:lvl9pPr marL="3657469" algn="l" defTabSz="914367" rtl="0" eaLnBrk="1" latinLnBrk="0" hangingPunct="1">
      <a:defRPr sz="1176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t>1/5/2026 7:07 PM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0962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1200" noProof="0">
              <a:cs typeface="Segoe UI Ligh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2B570A-AC3B-4E4D-9875-F157CD26BBA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t>1/5/2026 7:07 PM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6710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E91E01-C794-3FBE-0185-5132B5EAA5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F68C01-5211-BC2B-8ADD-0A4F67E4D8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C8CEBC-E716-6367-F85D-404387DB0B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824EB8D5-EA91-59B6-9224-22C46F6F2990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E09B57-8D13-A312-5114-29B9BEF9A39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CD4060B-03C2-32DE-47F6-8672FE4A79F7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t>1/5/2026 7:07 PM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08B9C7-D669-676B-F65B-29E43E3EA3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5332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43C5F8-5707-1AED-60F4-581D92F8A6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7B7645-930A-02C9-5AAC-77E50F7ACA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EB0B2F-23F5-3B11-A19C-1338B86E2A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10A24A8F-22D4-BBDE-1C47-9BD387CD2B71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D62644-C1AA-DB3B-52C7-D6DE70F2061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29C0267-526C-D4EE-4089-B32A6AA63633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t>1/5/2026 7:08 PM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F82E1B-E605-959B-0763-6BBAE88665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2338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t>1/5/2026 7:08 PM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8660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F5F3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green gradient with a curved line&#10;&#10;AI-generated content may be incorrect.">
            <a:extLst>
              <a:ext uri="{FF2B5EF4-FFF2-40B4-BE49-F238E27FC236}">
                <a16:creationId xmlns:a16="http://schemas.microsoft.com/office/drawing/2014/main" id="{A19A3E28-0D1E-3725-66D9-F8B9B3EB31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963"/>
          <a:stretch>
            <a:fillRect/>
          </a:stretch>
        </p:blipFill>
        <p:spPr>
          <a:xfrm>
            <a:off x="2458033" y="0"/>
            <a:ext cx="9733967" cy="68834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4978400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4978400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6" name="MS logo gray - EMF">
            <a:extLst>
              <a:ext uri="{FF2B5EF4-FFF2-40B4-BE49-F238E27FC236}">
                <a16:creationId xmlns:a16="http://schemas.microsoft.com/office/drawing/2014/main" id="{C6B9E508-E424-C5B2-1415-EF47F2EDB13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14917" t="28982" r="12626" b="27207"/>
          <a:stretch>
            <a:fillRect/>
          </a:stretch>
        </p:blipFill>
        <p:spPr bwMode="black">
          <a:xfrm>
            <a:off x="2396191" y="555999"/>
            <a:ext cx="1219200" cy="388470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B066A3-E635-42C0-1DD9-4B831C43461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19953" y="513977"/>
            <a:ext cx="1518397" cy="472514"/>
          </a:xfrm>
        </p:spPr>
        <p:txBody>
          <a:bodyPr>
            <a:noAutofit/>
          </a:bodyPr>
          <a:lstStyle>
            <a:lvl1pPr marL="228600" marR="0" indent="-22860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200"/>
            </a:lvl1pPr>
          </a:lstStyle>
          <a:p>
            <a:pPr marL="228600" marR="0" lvl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/>
            </a:pPr>
            <a:r>
              <a:rPr lang="en-US"/>
              <a:t>Customer logo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C06174F-9706-3D91-EC3C-EBBA41388151}"/>
              </a:ext>
            </a:extLst>
          </p:cNvPr>
          <p:cNvCxnSpPr>
            <a:cxnSpLocks/>
          </p:cNvCxnSpPr>
          <p:nvPr userDrawn="1"/>
        </p:nvCxnSpPr>
        <p:spPr>
          <a:xfrm>
            <a:off x="2217270" y="513977"/>
            <a:ext cx="0" cy="472514"/>
          </a:xfrm>
          <a:prstGeom prst="line">
            <a:avLst/>
          </a:prstGeom>
          <a:ln>
            <a:solidFill>
              <a:schemeClr val="tx1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61127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32" userDrawn="1">
          <p15:clr>
            <a:srgbClr val="5ACBF0"/>
          </p15:clr>
        </p15:guide>
        <p15:guide id="2" orient="horz" pos="2520" userDrawn="1">
          <p15:clr>
            <a:srgbClr val="5ACBF0"/>
          </p15:clr>
        </p15:guide>
        <p15:guide id="3" pos="6144">
          <p15:clr>
            <a:srgbClr val="5ACBF0"/>
          </p15:clr>
        </p15:guide>
        <p15:guide id="4" orient="horz" pos="21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Content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C2759870-0BEA-44DC-A414-1C70D04E35C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BFEF95FA-F121-4653-B60A-0D068C34546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88963" y="2081212"/>
            <a:ext cx="5214937" cy="4187825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C327262A-D327-4189-AD22-BAD67CF4AB7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7625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Content Placeholder 14">
            <a:extLst>
              <a:ext uri="{FF2B5EF4-FFF2-40B4-BE49-F238E27FC236}">
                <a16:creationId xmlns:a16="http://schemas.microsoft.com/office/drawing/2014/main" id="{47F8EAA9-0E64-4589-A234-BC31685BE7D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94451" y="2081212"/>
            <a:ext cx="5214937" cy="4187825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ADFBB8-E1C1-D5AB-8154-CBA2D9EFB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65689722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311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  <p15:guide id="7" orient="horz" pos="905">
          <p15:clr>
            <a:srgbClr val="5ACBF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60F77E-464D-46F7-A8F8-6F281DAB0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CB20F198-3776-433D-85A8-C2B6AC6235F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7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97BC59AA-6CF8-4091-8008-21AA9AD8E8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5217" y="239077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22263" indent="-150813">
              <a:defRPr lang="en-US" sz="1800" dirty="0"/>
            </a:lvl2pPr>
            <a:lvl3pPr marL="466725" indent="-138113">
              <a:defRPr lang="en-US" dirty="0"/>
            </a:lvl3pPr>
            <a:lvl4pPr marL="595313" indent="-128588">
              <a:defRPr lang="en-US" dirty="0"/>
            </a:lvl4pPr>
            <a:lvl5pPr marL="731838" indent="-122238">
              <a:defRPr lang="en-US" dirty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BECED387-BA3E-49B2-8F1E-0E371E09E0A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63796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6B26A1CD-81F9-4C2F-896F-E69757C665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63796" y="238413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98463" indent="-169863">
              <a:defRPr lang="en-US" sz="1800" dirty="0"/>
            </a:lvl2pPr>
            <a:lvl3pPr marL="555625" indent="-157163">
              <a:defRPr lang="en-US" dirty="0"/>
            </a:lvl3pPr>
            <a:lvl4pPr marL="685800" indent="-136525">
              <a:defRPr lang="en-US" dirty="0"/>
            </a:lvl4pPr>
            <a:lvl5pPr marL="800100" indent="-111125">
              <a:defRPr lang="en-US" dirty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79263A4B-A9A8-4CE5-96A8-6F6EC365E51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42375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2205743D-F71A-4647-9BE4-2900BDA258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342375" y="239077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98463" indent="-169863">
              <a:defRPr lang="en-US" sz="1800" dirty="0"/>
            </a:lvl2pPr>
            <a:lvl3pPr marL="555625" indent="-157163">
              <a:defRPr lang="en-US" dirty="0"/>
            </a:lvl3pPr>
            <a:lvl4pPr marL="685800" indent="-136525">
              <a:defRPr lang="en-US" dirty="0"/>
            </a:lvl4pPr>
            <a:lvl5pPr marL="800100" indent="-111125">
              <a:defRPr lang="en-US" dirty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11343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1506">
          <p15:clr>
            <a:srgbClr val="5ACBF0"/>
          </p15:clr>
        </p15:guide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2430">
          <p15:clr>
            <a:srgbClr val="5ACBF0"/>
          </p15:clr>
        </p15:guide>
        <p15:guide id="7" pos="2832" userDrawn="1">
          <p15:clr>
            <a:srgbClr val="5ACBF0"/>
          </p15:clr>
        </p15:guide>
        <p15:guide id="8" pos="4871">
          <p15:clr>
            <a:srgbClr val="5ACBF0"/>
          </p15:clr>
        </p15:guide>
        <p15:guide id="9" pos="5251">
          <p15:clr>
            <a:srgbClr val="5ACBF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92783506-927E-48F7-8EFC-36257F3E281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8275"/>
            <a:ext cx="2532063" cy="55399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800" b="1">
                <a:gradFill>
                  <a:gsLst>
                    <a:gs pos="0">
                      <a:srgbClr val="31ACBD"/>
                    </a:gs>
                    <a:gs pos="68000">
                      <a:schemeClr val="tx2"/>
                    </a:gs>
                  </a:gsLst>
                  <a:lin ang="10800000" scaled="1"/>
                </a:gra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B6093D3-3EDF-4A80-8450-C5EBB19907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28311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438D2C80-6884-451D-8D7D-B69022CCC5C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13125" y="1438275"/>
            <a:ext cx="2533650" cy="553998"/>
          </a:xfrm>
        </p:spPr>
        <p:txBody>
          <a:bodyPr vert="horz" wrap="square" lIns="0" tIns="0" rIns="0" bIns="0" rtlCol="0" anchor="t">
            <a:spAutoFit/>
          </a:bodyPr>
          <a:lstStyle>
            <a:lvl1pPr>
              <a:defRPr lang="en-US" sz="1800" b="1">
                <a:gradFill>
                  <a:gsLst>
                    <a:gs pos="100000">
                      <a:srgbClr val="3EA89B"/>
                    </a:gs>
                    <a:gs pos="0">
                      <a:srgbClr val="225B62"/>
                    </a:gs>
                  </a:gsLst>
                  <a:lin ang="10800000" scaled="1"/>
                </a:gradFill>
                <a:latin typeface="+mj-lt"/>
              </a:defRPr>
            </a:lvl1pPr>
          </a:lstStyle>
          <a:p>
            <a:pPr marL="0" lvl="0" indent="0">
              <a:spcBef>
                <a:spcPts val="0"/>
              </a:spcBef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7614A884-0AD6-4A85-A432-2B13E7464D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13125" y="227647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7D8FFDED-9FE5-4D94-8EB0-7D645C10FB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4208" y="1438275"/>
            <a:ext cx="2532063" cy="553998"/>
          </a:xfrm>
        </p:spPr>
        <p:txBody>
          <a:bodyPr vert="horz" wrap="square" lIns="0" tIns="0" rIns="0" bIns="0" rtlCol="0" anchor="t">
            <a:spAutoFit/>
          </a:bodyPr>
          <a:lstStyle>
            <a:lvl1pPr>
              <a:defRPr lang="en-US" sz="1800" b="1" dirty="0">
                <a:gradFill>
                  <a:gsLst>
                    <a:gs pos="0">
                      <a:srgbClr val="F4364C"/>
                    </a:gs>
                    <a:gs pos="68000">
                      <a:srgbClr val="C03BC4"/>
                    </a:gs>
                  </a:gsLst>
                  <a:lin ang="10800000" scaled="1"/>
                </a:gradFill>
                <a:latin typeface="+mj-lt"/>
              </a:defRPr>
            </a:lvl1pPr>
          </a:lstStyle>
          <a:p>
            <a:pPr marL="0" lvl="0" indent="0">
              <a:spcBef>
                <a:spcPts val="0"/>
              </a:spcBef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D429D954-9297-44FA-B7BD-5658601241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44208" y="228311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04D43B0D-50F8-4F63-AFA3-34A46F42E81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73133" y="1438275"/>
            <a:ext cx="2533650" cy="553998"/>
          </a:xfrm>
        </p:spPr>
        <p:txBody>
          <a:bodyPr vert="horz" wrap="square" lIns="0" tIns="0" rIns="0" bIns="0" rtlCol="0" anchor="t">
            <a:spAutoFit/>
          </a:bodyPr>
          <a:lstStyle>
            <a:lvl1pPr>
              <a:defRPr lang="en-US" sz="1800" b="1">
                <a:gradFill>
                  <a:gsLst>
                    <a:gs pos="0">
                      <a:srgbClr val="FF9318"/>
                    </a:gs>
                    <a:gs pos="44000">
                      <a:srgbClr val="FF5C39"/>
                    </a:gs>
                  </a:gsLst>
                  <a:lin ang="10800000" scaled="1"/>
                </a:gradFill>
                <a:latin typeface="+mj-lt"/>
              </a:defRPr>
            </a:lvl1pPr>
          </a:lstStyle>
          <a:p>
            <a:pPr marL="0" lvl="0" indent="0">
              <a:spcBef>
                <a:spcPts val="0"/>
              </a:spcBef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804CEFDA-6A6F-42D3-B65C-4BE1054C905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073133" y="227647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26567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963">
          <p15:clr>
            <a:srgbClr val="5ACBF0"/>
          </p15:clr>
        </p15:guide>
        <p15:guide id="7" pos="2150">
          <p15:clr>
            <a:srgbClr val="5ACBF0"/>
          </p15:clr>
        </p15:guide>
        <p15:guide id="8" pos="3746">
          <p15:clr>
            <a:srgbClr val="5ACBF0"/>
          </p15:clr>
        </p15:guide>
        <p15:guide id="9" pos="3934">
          <p15:clr>
            <a:srgbClr val="5ACBF0"/>
          </p15:clr>
        </p15:guide>
        <p15:guide id="10" pos="5530">
          <p15:clr>
            <a:srgbClr val="5ACBF0"/>
          </p15:clr>
        </p15:guide>
        <p15:guide id="11" pos="5716">
          <p15:clr>
            <a:srgbClr val="5ACBF0"/>
          </p15:clr>
        </p15:guide>
        <p15:guide id="12" orient="horz" pos="1436">
          <p15:clr>
            <a:srgbClr val="5ACBF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ve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92783506-927E-48F7-8EFC-36257F3E28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4200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B6093D3-3EDF-4A80-8450-C5EBB19907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28311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438D2C80-6884-451D-8D7D-B69022CCC5C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49007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7614A884-0AD6-4A85-A432-2B13E7464D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849007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7D8FFDED-9FE5-4D94-8EB0-7D645C10FB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13814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D429D954-9297-44FA-B7BD-5658601241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13814" y="228311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04D43B0D-50F8-4F63-AFA3-34A46F42E8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378621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804CEFDA-6A6F-42D3-B65C-4BE1054C905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78621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540485AC-5036-400C-92C3-D3E9EC0252B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643428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F90290A2-7689-4DF5-971A-36C2D917341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643428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32442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610">
          <p15:clr>
            <a:srgbClr val="5ACBF0"/>
          </p15:clr>
        </p15:guide>
        <p15:guide id="7" pos="1795">
          <p15:clr>
            <a:srgbClr val="5ACBF0"/>
          </p15:clr>
        </p15:guide>
        <p15:guide id="8" pos="3035">
          <p15:clr>
            <a:srgbClr val="5ACBF0"/>
          </p15:clr>
        </p15:guide>
        <p15:guide id="9" pos="3221">
          <p15:clr>
            <a:srgbClr val="5ACBF0"/>
          </p15:clr>
        </p15:guide>
        <p15:guide id="10" pos="4461">
          <p15:clr>
            <a:srgbClr val="5ACBF0"/>
          </p15:clr>
        </p15:guide>
        <p15:guide id="11" pos="5890">
          <p15:clr>
            <a:srgbClr val="5ACBF0"/>
          </p15:clr>
        </p15:guide>
        <p15:guide id="12" orient="horz" pos="1436">
          <p15:clr>
            <a:srgbClr val="5ACBF0"/>
          </p15:clr>
        </p15:guide>
        <p15:guide id="13" pos="4646">
          <p15:clr>
            <a:srgbClr val="5ACBF0"/>
          </p15:clr>
        </p15:guide>
        <p15:guide id="14" pos="6072">
          <p15:clr>
            <a:srgbClr val="5ACBF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17252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- left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4" y="2875002"/>
            <a:ext cx="4127692" cy="1107996"/>
          </a:xfrm>
        </p:spPr>
        <p:txBody>
          <a:bodyPr wrap="square" anchor="ctr">
            <a:sp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62674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30" orient="horz" pos="288">
          <p15:clr>
            <a:srgbClr val="5ACBF0"/>
          </p15:clr>
        </p15:guide>
        <p15:guide id="32" orient="horz" pos="2160">
          <p15:clr>
            <a:srgbClr val="5ACBF0"/>
          </p15:clr>
        </p15:guide>
        <p15:guide id="33" pos="2976">
          <p15:clr>
            <a:srgbClr val="5ACBF0"/>
          </p15:clr>
        </p15:guide>
        <p15:guide id="34" pos="3336">
          <p15:clr>
            <a:srgbClr val="5ACBF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title - half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4B2500C4-B436-4E3A-8A91-A02448A77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457200"/>
            <a:ext cx="5508419" cy="372410"/>
          </a:xfrm>
        </p:spPr>
        <p:txBody>
          <a:bodyPr tIns="64008"/>
          <a:lstStyle>
            <a:lvl1pPr>
              <a:defRPr sz="2000" spc="0"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33344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52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  <p15:guide id="31" pos="3840">
          <p15:clr>
            <a:srgbClr val="5ACBF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Square Ph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158362" cy="2535236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0"/>
            <a:ext cx="4162425" cy="273349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>
            <a:blip r:embed="rId2"/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32744721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26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h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B92DE97-5F35-4963-AC7A-96FEB9806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4159950" cy="5683249"/>
          </a:xfrm>
        </p:spPr>
        <p:txBody>
          <a:bodyPr anchor="ctr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EB5B31F-7AD9-4BC6-8D61-62AD8011666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>
            <a:blip r:embed="rId2"/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09A47B-FEF5-47F3-B2DD-A73E7C323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92596816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5" orient="horz" pos="2160">
          <p15:clr>
            <a:srgbClr val="5ACBF0"/>
          </p15:clr>
        </p15:guide>
        <p15:guide id="6" pos="2991">
          <p15:clr>
            <a:srgbClr val="5ACBF0"/>
          </p15:clr>
        </p15:guide>
        <p15:guide id="7" pos="3728">
          <p15:clr>
            <a:srgbClr val="C35EA4"/>
          </p15:clr>
        </p15:guide>
        <p15:guide id="8" pos="3544">
          <p15:clr>
            <a:srgbClr val="A4A3A4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4E2C6C6-B442-4DE7-9C6C-405B900531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2979738"/>
            <a:ext cx="4163125" cy="3289300"/>
          </a:xfrm>
        </p:spPr>
        <p:txBody>
          <a:bodyPr anchor="t"/>
          <a:lstStyle>
            <a:lvl1pPr>
              <a:defRPr sz="2800"/>
            </a:lvl1pPr>
          </a:lstStyle>
          <a:p>
            <a:r>
              <a:rPr lang="en-US"/>
              <a:t>Square photo layout with smaller text</a:t>
            </a:r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3EBEAA94-C151-43DE-8A5A-09E8A930427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gradFill flip="none" rotWithShape="1">
            <a:gsLst>
              <a:gs pos="47706">
                <a:schemeClr val="accent1"/>
              </a:gs>
              <a:gs pos="100000">
                <a:schemeClr val="accent3"/>
              </a:gs>
              <a:gs pos="60000">
                <a:schemeClr val="accent1"/>
              </a:gs>
            </a:gsLst>
            <a:lin ang="18900000" scaled="1"/>
            <a:tileRect/>
          </a:grad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2F1290-9237-4BEE-AAAC-6708F28626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36388858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3" orient="horz" pos="1877">
          <p15:clr>
            <a:srgbClr val="5ACBF0"/>
          </p15:clr>
        </p15:guide>
        <p15:guide id="4" pos="3731">
          <p15:clr>
            <a:srgbClr val="C35EA4"/>
          </p15:clr>
        </p15:guide>
        <p15:guide id="5" pos="2993">
          <p15:clr>
            <a:srgbClr val="5ACBF0"/>
          </p15:clr>
        </p15:guide>
        <p15:guide id="6" pos="3547">
          <p15:clr>
            <a:srgbClr val="A4A3A4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918223"/>
            <a:ext cx="9144000" cy="615553"/>
          </a:xfrm>
          <a:noFill/>
        </p:spPr>
        <p:txBody>
          <a:bodyPr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2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9144000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6" name="MS logo gray - EMF" descr="Microsoft logo, gray text version">
            <a:extLst>
              <a:ext uri="{FF2B5EF4-FFF2-40B4-BE49-F238E27FC236}">
                <a16:creationId xmlns:a16="http://schemas.microsoft.com/office/drawing/2014/main" id="{3B0D12AE-ADCF-1091-117F-BB03F7EC50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3970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full bleed lower tit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A608AEF-BE66-4029-BA63-DA15E89C32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ltGray"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wrap="none" bIns="1554480" anchor="ctr">
            <a:noAutofit/>
          </a:bodyPr>
          <a:lstStyle>
            <a:lvl1pPr marL="0" indent="0" algn="ctr">
              <a:buNone/>
              <a:defRPr sz="1400" b="1">
                <a:solidFill>
                  <a:schemeClr val="tx1"/>
                </a:solidFill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33AC47-6988-4AF2-AB7A-F400B9B8392F}"/>
              </a:ext>
            </a:extLst>
          </p:cNvPr>
          <p:cNvSpPr>
            <a:spLocks noGrp="1"/>
          </p:cNvSpPr>
          <p:nvPr>
            <p:ph type="title"/>
          </p:nvPr>
        </p:nvSpPr>
        <p:spPr bwMode="ltGray">
          <a:xfrm>
            <a:off x="0" y="3657600"/>
            <a:ext cx="12192000" cy="3200400"/>
          </a:xfrm>
          <a:gradFill flip="none" rotWithShape="1">
            <a:gsLst>
              <a:gs pos="40000">
                <a:srgbClr val="000000">
                  <a:alpha val="7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</p:spPr>
        <p:txBody>
          <a:bodyPr lIns="585216" tIns="585216" rIns="585216" bIns="585216" anchor="b" anchorCtr="0">
            <a:noAutofit/>
          </a:bodyPr>
          <a:lstStyle>
            <a:lvl1pPr>
              <a:defRPr sz="3600" spc="0"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09554D-CD2C-F836-9A2C-88CABE5765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4461739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304">
          <p15:clr>
            <a:srgbClr val="5ACBF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full bleed lef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A608AEF-BE66-4029-BA63-DA15E89C32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ltGray">
          <a:xfrm>
            <a:off x="0" y="0"/>
            <a:ext cx="12192000" cy="6858000"/>
          </a:xfrm>
          <a:gradFill>
            <a:gsLst>
              <a:gs pos="100000">
                <a:schemeClr val="accent3"/>
              </a:gs>
              <a:gs pos="8000">
                <a:schemeClr val="accent1"/>
              </a:gs>
            </a:gsLst>
            <a:lin ang="18900000" scaled="1"/>
          </a:gradFill>
        </p:spPr>
        <p:txBody>
          <a:bodyPr wrap="none" bIns="1554480" anchor="ctr">
            <a:noAutofit/>
          </a:bodyPr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33AC47-6988-4AF2-AB7A-F400B9B839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ltGray">
          <a:xfrm>
            <a:off x="-3" y="0"/>
            <a:ext cx="5669280" cy="6858000"/>
          </a:xfrm>
          <a:gradFill flip="none" rotWithShape="1">
            <a:gsLst>
              <a:gs pos="50000">
                <a:srgbClr val="000000">
                  <a:alpha val="70000"/>
                </a:srgbClr>
              </a:gs>
              <a:gs pos="100000">
                <a:srgbClr val="000000">
                  <a:alpha val="0"/>
                </a:srgbClr>
              </a:gs>
            </a:gsLst>
            <a:lin ang="0" scaled="1"/>
            <a:tileRect/>
          </a:gradFill>
        </p:spPr>
        <p:txBody>
          <a:bodyPr lIns="585216" tIns="585216" rIns="585216" bIns="585216" anchor="ctr">
            <a:noAutofit/>
          </a:bodyPr>
          <a:lstStyle>
            <a:lvl1pPr>
              <a:defRPr sz="3600" spc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4894F6-B50F-43E1-83FC-4F2200B2F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34060561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7" pos="3576">
          <p15:clr>
            <a:srgbClr val="5ACBF0"/>
          </p15:clr>
        </p15:guide>
        <p15:guide id="8" orient="horz" pos="2160">
          <p15:clr>
            <a:srgbClr val="5ACBF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full bleed righ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A608AEF-BE66-4029-BA63-DA15E89C32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ltGray">
          <a:xfrm>
            <a:off x="0" y="0"/>
            <a:ext cx="12192000" cy="6858000"/>
          </a:xfrm>
          <a:gradFill>
            <a:gsLst>
              <a:gs pos="100000">
                <a:schemeClr val="accent3"/>
              </a:gs>
              <a:gs pos="8000">
                <a:schemeClr val="accent1"/>
              </a:gs>
            </a:gsLst>
            <a:lin ang="18900000" scaled="1"/>
          </a:gradFill>
        </p:spPr>
        <p:txBody>
          <a:bodyPr wrap="none" bIns="1554480" anchor="ctr">
            <a:noAutofit/>
          </a:bodyPr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33AC47-6988-4AF2-AB7A-F400B9B839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ltGray">
          <a:xfrm>
            <a:off x="6522720" y="0"/>
            <a:ext cx="5669280" cy="6858000"/>
          </a:xfrm>
          <a:gradFill flip="none" rotWithShape="1">
            <a:gsLst>
              <a:gs pos="50000">
                <a:srgbClr val="000000">
                  <a:alpha val="70000"/>
                </a:srgbClr>
              </a:gs>
              <a:gs pos="100000">
                <a:srgbClr val="000000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txBody>
          <a:bodyPr lIns="585216" tIns="585216" rIns="585216" bIns="585216" anchor="ctr">
            <a:noAutofit/>
          </a:bodyPr>
          <a:lstStyle>
            <a:lvl1pPr algn="r">
              <a:defRPr sz="3600" spc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29011D-E3B4-416F-9D7F-7A99AE49F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32848057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7" pos="4105">
          <p15:clr>
            <a:srgbClr val="5ACBF0"/>
          </p15:clr>
        </p15:guide>
        <p15:guide id="8" orient="horz" pos="2160">
          <p15:clr>
            <a:srgbClr val="5ACBF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 horizontal phot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01E45-D858-46CB-8C37-2ADA7A8B4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157216"/>
            <a:ext cx="11018520" cy="1111822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EB5B31F-7AD9-4BC6-8D61-62AD8011666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4572000"/>
          </a:xfrm>
          <a:gradFill>
            <a:gsLst>
              <a:gs pos="100000">
                <a:schemeClr val="accent3"/>
              </a:gs>
              <a:gs pos="8000">
                <a:schemeClr val="accent1"/>
              </a:gs>
            </a:gsLst>
            <a:lin ang="18900000" scaled="1"/>
          </a:gradFill>
        </p:spPr>
        <p:txBody>
          <a:bodyPr vert="horz" wrap="square" lIns="0" tIns="1280160" rIns="0" bIns="0" rtlCol="0" anchor="t" anchorCtr="0">
            <a:noAutofit/>
          </a:bodyPr>
          <a:lstStyle>
            <a:lvl1pPr marL="0" indent="0" algn="ctr">
              <a:buNone/>
              <a:defRPr lang="en-US" sz="1400" b="1" dirty="0">
                <a:solidFill>
                  <a:schemeClr val="bg1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996C37-D0C9-4349-A860-B639C4EB9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65432860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5" orient="horz" pos="2880">
          <p15:clr>
            <a:srgbClr val="5ACBF0"/>
          </p15:clr>
        </p15:guide>
        <p15:guide id="6" orient="horz" pos="3600">
          <p15:clr>
            <a:srgbClr val="5ACBF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ttom horizontal phot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563AC-3A0B-4839-A9DC-F00E8E541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4996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EB5B31F-7AD9-4BC6-8D61-62AD8011666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-2381" y="2286000"/>
            <a:ext cx="12192000" cy="4572000"/>
          </a:xfrm>
          <a:gradFill>
            <a:gsLst>
              <a:gs pos="100000">
                <a:schemeClr val="accent3"/>
              </a:gs>
              <a:gs pos="8000">
                <a:schemeClr val="accent1"/>
              </a:gs>
            </a:gsLst>
            <a:lin ang="18900000" scaled="1"/>
          </a:gradFill>
        </p:spPr>
        <p:txBody>
          <a:bodyPr vert="horz" wrap="square" lIns="0" tIns="1371600" rIns="0" bIns="0" rtlCol="0" anchor="t" anchorCtr="0">
            <a:noAutofit/>
          </a:bodyPr>
          <a:lstStyle>
            <a:lvl1pPr marL="0" indent="0" algn="ctr">
              <a:buNone/>
              <a:defRPr lang="en-US" sz="1400" b="1" dirty="0">
                <a:solidFill>
                  <a:schemeClr val="bg1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6FDE6F-0F4B-446A-A51F-494FB09966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12290008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5" orient="horz" pos="1440">
          <p15:clr>
            <a:srgbClr val="5ACBF0"/>
          </p15:clr>
        </p15:guide>
        <p15:guide id="6" orient="horz" pos="720">
          <p15:clr>
            <a:srgbClr val="5ACBF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7DCA08-1117-4B11-AEFD-AAB2B3354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199" y="5689600"/>
            <a:ext cx="5367528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5367528" cy="3474720"/>
          </a:xfrm>
          <a:blipFill>
            <a:blip r:embed="rId2"/>
            <a:stretch>
              <a:fillRect/>
            </a:stretch>
          </a:blipFill>
        </p:spPr>
        <p:txBody>
          <a:bodyPr vert="horz" wrap="square" lIns="0" tIns="0" rIns="0" bIns="1005840" rtlCol="0" anchor="ctr" anchorCtr="0">
            <a:noAutofit/>
          </a:bodyPr>
          <a:lstStyle>
            <a:lvl1pPr marL="0" indent="0" algn="ctr">
              <a:buNone/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1860" y="5689600"/>
            <a:ext cx="5367528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239255" y="2025650"/>
            <a:ext cx="5367528" cy="3474720"/>
          </a:xfrm>
          <a:blipFill>
            <a:blip r:embed="rId3"/>
            <a:stretch>
              <a:fillRect/>
            </a:stretch>
          </a:blipFill>
        </p:spPr>
        <p:txBody>
          <a:bodyPr vert="horz" wrap="square" lIns="0" tIns="0" rIns="0" bIns="1005840" rtlCol="0" anchor="ctr" anchorCtr="0">
            <a:noAutofit/>
          </a:bodyPr>
          <a:lstStyle>
            <a:lvl1pPr marL="0" indent="0" algn="ctr">
              <a:buNone/>
              <a:defRPr lang="en-US" sz="1000" b="1" dirty="0">
                <a:solidFill>
                  <a:srgbClr val="000000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F59E09-7602-42B9-AB0C-9D1365A9E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85682386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3584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312" userDrawn="1">
          <p15:clr>
            <a:srgbClr val="5ACBF0"/>
          </p15:clr>
        </p15:guide>
        <p15:guide id="6" pos="3749">
          <p15:clr>
            <a:srgbClr val="5ACBF0"/>
          </p15:clr>
        </p15:guide>
        <p15:guide id="7" pos="3931">
          <p15:clr>
            <a:srgbClr val="5ACBF0"/>
          </p15:clr>
        </p15:guide>
        <p15:guide id="8" orient="horz" pos="3464">
          <p15:clr>
            <a:srgbClr val="5ACBF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60F77E-464D-46F7-A8F8-6F281DAB0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2613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3474720" cy="3474720"/>
          </a:xfrm>
          <a:blipFill>
            <a:blip r:embed="rId2"/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E8A9C08-F392-459F-B90B-EDBF4A830C5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58640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E401A97-B3D4-43E4-9B09-8AD4B6B260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4358640" y="2025650"/>
            <a:ext cx="3474720" cy="3474720"/>
          </a:xfrm>
          <a:blipFill>
            <a:blip r:embed="rId3"/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34351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8132063" y="2025650"/>
            <a:ext cx="3474720" cy="3474720"/>
          </a:xfrm>
          <a:blipFill>
            <a:blip r:embed="rId4"/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B36921-D927-4BA6-8891-8AEE97849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3135711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3584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2557">
          <p15:clr>
            <a:srgbClr val="5ACBF0"/>
          </p15:clr>
        </p15:guide>
        <p15:guide id="7" pos="2744">
          <p15:clr>
            <a:srgbClr val="5ACBF0"/>
          </p15:clr>
        </p15:guide>
        <p15:guide id="8" pos="4936">
          <p15:clr>
            <a:srgbClr val="5ACBF0"/>
          </p15:clr>
        </p15:guide>
        <p15:guide id="9" pos="5123">
          <p15:clr>
            <a:srgbClr val="5ACBF0"/>
          </p15:clr>
        </p15:guide>
        <p15:guide id="10" orient="horz" pos="3465">
          <p15:clr>
            <a:srgbClr val="5ACBF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2613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2532888" cy="2532888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E8A9C08-F392-459F-B90B-EDBF4A830C5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13908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E401A97-B3D4-43E4-9B09-8AD4B6B260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3413908" y="2025650"/>
            <a:ext cx="2532888" cy="2532888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5204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245204" y="2025650"/>
            <a:ext cx="2532888" cy="2532888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38E883C1-8203-4549-AF30-B96AEC45AC6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76500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BBD58C33-921C-42F1-9803-1C798DB548C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9073895" y="2025650"/>
            <a:ext cx="2532888" cy="2532888"/>
          </a:xfr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CF56B00-AAD4-4F4F-8228-B6CF8367DE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99186953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2993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963">
          <p15:clr>
            <a:srgbClr val="5ACBF0"/>
          </p15:clr>
        </p15:guide>
        <p15:guide id="7" pos="2150">
          <p15:clr>
            <a:srgbClr val="5ACBF0"/>
          </p15:clr>
        </p15:guide>
        <p15:guide id="8" pos="3746">
          <p15:clr>
            <a:srgbClr val="5ACBF0"/>
          </p15:clr>
        </p15:guide>
        <p15:guide id="9" pos="3934">
          <p15:clr>
            <a:srgbClr val="5ACBF0"/>
          </p15:clr>
        </p15:guide>
        <p15:guide id="10" pos="5530">
          <p15:clr>
            <a:srgbClr val="5ACBF0"/>
          </p15:clr>
        </p15:guide>
        <p15:guide id="11" pos="5716">
          <p15:clr>
            <a:srgbClr val="5ACBF0"/>
          </p15:clr>
        </p15:guide>
        <p15:guide id="12" orient="horz" pos="2870">
          <p15:clr>
            <a:srgbClr val="5ACBF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6" y="5334000"/>
            <a:ext cx="4892040" cy="9350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6062472" cy="2807208"/>
          </a:xfrm>
          <a:gradFill>
            <a:gsLst>
              <a:gs pos="100000">
                <a:schemeClr val="accent3"/>
              </a:gs>
              <a:gs pos="8000">
                <a:schemeClr val="accent1"/>
              </a:gs>
            </a:gsLst>
            <a:lin ang="18900000" scaled="1"/>
          </a:grad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714744" y="5334000"/>
            <a:ext cx="4892040" cy="938212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6129528" y="2286000"/>
            <a:ext cx="6062472" cy="2807208"/>
          </a:xfrm>
          <a:gradFill>
            <a:gsLst>
              <a:gs pos="100000">
                <a:srgbClr val="FFB900"/>
              </a:gs>
              <a:gs pos="0">
                <a:srgbClr val="FFB3BB"/>
              </a:gs>
            </a:gsLst>
            <a:lin ang="18900000" scaled="1"/>
          </a:grad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AE597A-BE1E-6B1F-960D-A90DC954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416613830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4" orient="horz" pos="3209">
          <p15:clr>
            <a:srgbClr val="5ACBF0"/>
          </p15:clr>
        </p15:guide>
        <p15:guide id="5" pos="3826">
          <p15:clr>
            <a:srgbClr val="5ACBF0"/>
          </p15:clr>
        </p15:guide>
        <p15:guide id="6" pos="3859">
          <p15:clr>
            <a:srgbClr val="5ACBF0"/>
          </p15:clr>
        </p15:guide>
        <p15:guide id="11" pos="1910">
          <p15:clr>
            <a:srgbClr val="5ACBF0"/>
          </p15:clr>
        </p15:guide>
        <p15:guide id="12" pos="5770">
          <p15:clr>
            <a:srgbClr val="5ACBF0"/>
          </p15:clr>
        </p15:guide>
        <p15:guide id="13" orient="horz" pos="3360">
          <p15:clr>
            <a:srgbClr val="5ACBF0"/>
          </p15:clr>
        </p15:guide>
        <p15:guide id="14" orient="horz">
          <p15:clr>
            <a:srgbClr val="5ACBF0"/>
          </p15:clr>
        </p15:guide>
        <p15:guide id="15" pos="3451">
          <p15:clr>
            <a:srgbClr val="5ACBF0"/>
          </p15:clr>
        </p15:guide>
        <p15:guide id="16" pos="4229">
          <p15:clr>
            <a:srgbClr val="5ACBF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7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6" y="4800600"/>
            <a:ext cx="2852928" cy="14684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4023360" cy="2286000"/>
          </a:xfrm>
          <a:gradFill>
            <a:gsLst>
              <a:gs pos="100000">
                <a:schemeClr val="accent3"/>
              </a:gs>
              <a:gs pos="8000">
                <a:schemeClr val="accent1"/>
              </a:gs>
            </a:gsLst>
            <a:lin ang="18900000" scaled="1"/>
          </a:grad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69536" y="4799409"/>
            <a:ext cx="2852928" cy="147280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4084320" y="2286000"/>
            <a:ext cx="4023360" cy="2286000"/>
          </a:xfrm>
          <a:gradFill>
            <a:gsLst>
              <a:gs pos="100000">
                <a:srgbClr val="FFB900"/>
              </a:gs>
              <a:gs pos="0">
                <a:srgbClr val="FFB3BB"/>
              </a:gs>
            </a:gsLst>
            <a:lin ang="18900000" scaled="1"/>
          </a:grad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753856" y="4799410"/>
            <a:ext cx="2852928" cy="146962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8168640" y="2286000"/>
            <a:ext cx="4023360" cy="2286000"/>
          </a:xfrm>
          <a:gradFill>
            <a:gsLst>
              <a:gs pos="100000">
                <a:srgbClr val="F4364C"/>
              </a:gs>
              <a:gs pos="0">
                <a:srgbClr val="8661C5"/>
              </a:gs>
            </a:gsLst>
            <a:lin ang="18900000" scaled="1"/>
          </a:grad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B999C7-F5A8-46A6-92C5-AA3BE4E26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73682457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3" orient="horz" pos="2880">
          <p15:clr>
            <a:srgbClr val="5ACBF0"/>
          </p15:clr>
        </p15:guide>
        <p15:guide id="4" orient="horz" pos="3024">
          <p15:clr>
            <a:srgbClr val="5ACBF0"/>
          </p15:clr>
        </p15:guide>
        <p15:guide id="5" pos="2534">
          <p15:clr>
            <a:srgbClr val="5ACBF0"/>
          </p15:clr>
        </p15:guide>
        <p15:guide id="6" pos="2573">
          <p15:clr>
            <a:srgbClr val="5ACBF0"/>
          </p15:clr>
        </p15:guide>
        <p15:guide id="8" pos="5109">
          <p15:clr>
            <a:srgbClr val="5ACBF0"/>
          </p15:clr>
        </p15:guide>
        <p15:guide id="9" pos="5145">
          <p15:clr>
            <a:srgbClr val="5ACBF0"/>
          </p15:clr>
        </p15:guide>
        <p15:guide id="11" pos="1266">
          <p15:clr>
            <a:srgbClr val="5ACBF0"/>
          </p15:clr>
        </p15:guide>
        <p15:guide id="12" pos="3840">
          <p15:clr>
            <a:srgbClr val="5ACBF0"/>
          </p15:clr>
        </p15:guide>
        <p15:guide id="13" pos="6414">
          <p15:clr>
            <a:srgbClr val="5ACBF0"/>
          </p15:clr>
        </p15:guide>
        <p15:guide id="14" orient="horz" pos="1074">
          <p15:clr>
            <a:srgbClr val="5ACBF0"/>
          </p15:clr>
        </p15:guide>
        <p15:guide id="15" pos="2168">
          <p15:clr>
            <a:srgbClr val="5ACBF0"/>
          </p15:clr>
        </p15:guide>
        <p15:guide id="16" pos="2944">
          <p15:clr>
            <a:srgbClr val="5ACBF0"/>
          </p15:clr>
        </p15:guide>
        <p15:guide id="17" pos="4738">
          <p15:clr>
            <a:srgbClr val="5ACBF0"/>
          </p15:clr>
        </p15:guide>
        <p15:guide id="18" pos="5514">
          <p15:clr>
            <a:srgbClr val="5ACBF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8CE50-46CE-0973-AC08-7477BEAD0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03424D10-01E7-37F9-6091-2C95487D9F7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8275"/>
            <a:ext cx="2532063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FDFE8ED1-0EC9-B339-1813-0B4260A0A2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283115"/>
            <a:ext cx="2532063" cy="1600438"/>
          </a:xfrm>
        </p:spPr>
        <p:txBody>
          <a:bodyPr vert="horz" wrap="square" lIns="0" tIns="0" rIns="0" bIns="0" rtlCol="0">
            <a:spAutoFit/>
          </a:bodyPr>
          <a:lstStyle>
            <a:lvl1pPr>
              <a:defRPr lang="en-US" sz="1600" dirty="0"/>
            </a:lvl1pPr>
            <a:lvl2pPr>
              <a:defRPr lang="en-US" sz="1600" dirty="0"/>
            </a:lvl2pPr>
            <a:lvl3pPr>
              <a:defRPr lang="en-US" sz="1600" dirty="0"/>
            </a:lvl3pPr>
            <a:lvl4pPr>
              <a:defRPr lang="en-US" sz="1400" dirty="0"/>
            </a:lvl4pPr>
            <a:lvl5pPr>
              <a:defRPr lang="en-US" sz="1400" dirty="0"/>
            </a:lvl5pPr>
          </a:lstStyle>
          <a:p>
            <a:pPr marL="141288" lvl="0" indent="-141288"/>
            <a:r>
              <a:rPr lang="en-GB"/>
              <a:t>Click to edit Master text styles</a:t>
            </a:r>
          </a:p>
          <a:p>
            <a:pPr marL="141288" lvl="1" indent="-141288"/>
            <a:r>
              <a:rPr lang="en-GB"/>
              <a:t>Second level</a:t>
            </a:r>
          </a:p>
          <a:p>
            <a:pPr marL="141288" lvl="2" indent="-141288"/>
            <a:r>
              <a:rPr lang="en-GB"/>
              <a:t>Third level</a:t>
            </a:r>
          </a:p>
          <a:p>
            <a:pPr marL="141288" lvl="3" indent="-141288"/>
            <a:r>
              <a:rPr lang="en-GB"/>
              <a:t>Fourth level</a:t>
            </a:r>
          </a:p>
          <a:p>
            <a:pPr marL="141288" lvl="4" indent="-141288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823006D8-810A-DCBB-7E79-17F6322E2FF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13125" y="1438275"/>
            <a:ext cx="2533650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ADAAB847-57CB-2458-2ADA-6D77707940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13125" y="2276475"/>
            <a:ext cx="2532063" cy="1600438"/>
          </a:xfrm>
        </p:spPr>
        <p:txBody>
          <a:bodyPr vert="horz" wrap="square" lIns="0" tIns="0" rIns="0" bIns="0" rtlCol="0">
            <a:spAutoFit/>
          </a:bodyPr>
          <a:lstStyle>
            <a:lvl1pPr>
              <a:defRPr lang="en-US" sz="1600" dirty="0"/>
            </a:lvl1pPr>
            <a:lvl2pPr>
              <a:defRPr lang="en-US" sz="1600" dirty="0"/>
            </a:lvl2pPr>
            <a:lvl3pPr>
              <a:defRPr lang="en-US" sz="1600" dirty="0"/>
            </a:lvl3pPr>
            <a:lvl4pPr>
              <a:defRPr lang="en-US" sz="1400" dirty="0"/>
            </a:lvl4pPr>
            <a:lvl5pPr>
              <a:defRPr lang="en-US" sz="1400" dirty="0"/>
            </a:lvl5pPr>
          </a:lstStyle>
          <a:p>
            <a:pPr marL="141288" lvl="0" indent="-141288"/>
            <a:r>
              <a:rPr lang="en-GB"/>
              <a:t>Click to edit Master text styles</a:t>
            </a:r>
          </a:p>
          <a:p>
            <a:pPr marL="141288" lvl="1" indent="-141288"/>
            <a:r>
              <a:rPr lang="en-GB"/>
              <a:t>Second level</a:t>
            </a:r>
          </a:p>
          <a:p>
            <a:pPr marL="141288" lvl="2" indent="-141288"/>
            <a:r>
              <a:rPr lang="en-GB"/>
              <a:t>Third level</a:t>
            </a:r>
          </a:p>
          <a:p>
            <a:pPr marL="141288" lvl="3" indent="-141288"/>
            <a:r>
              <a:rPr lang="en-GB"/>
              <a:t>Fourth level</a:t>
            </a:r>
          </a:p>
          <a:p>
            <a:pPr marL="141288" lvl="4" indent="-141288"/>
            <a:r>
              <a:rPr lang="en-GB"/>
              <a:t>Fifth level</a:t>
            </a:r>
            <a:endParaRPr lang="en-US"/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6B655A31-FF73-73EA-1EA8-00F13891AB9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4208" y="1438275"/>
            <a:ext cx="2532063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819634A-80BB-C620-3C16-1EA80A7B1C1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44208" y="2283115"/>
            <a:ext cx="2532063" cy="1600438"/>
          </a:xfrm>
        </p:spPr>
        <p:txBody>
          <a:bodyPr vert="horz" wrap="square" lIns="0" tIns="0" rIns="0" bIns="0" rtlCol="0">
            <a:spAutoFit/>
          </a:bodyPr>
          <a:lstStyle>
            <a:lvl1pPr>
              <a:defRPr lang="en-US" sz="1600" dirty="0"/>
            </a:lvl1pPr>
            <a:lvl2pPr>
              <a:defRPr lang="en-US" sz="1600" dirty="0"/>
            </a:lvl2pPr>
            <a:lvl3pPr>
              <a:defRPr lang="en-US" sz="1600" dirty="0"/>
            </a:lvl3pPr>
            <a:lvl4pPr>
              <a:defRPr lang="en-US" sz="1400" dirty="0"/>
            </a:lvl4pPr>
            <a:lvl5pPr>
              <a:defRPr lang="en-US" sz="1400" dirty="0"/>
            </a:lvl5pPr>
          </a:lstStyle>
          <a:p>
            <a:pPr marL="141288" lvl="0" indent="-141288"/>
            <a:r>
              <a:rPr lang="en-GB"/>
              <a:t>Click to edit Master text styles</a:t>
            </a:r>
          </a:p>
          <a:p>
            <a:pPr marL="141288" lvl="1" indent="-141288"/>
            <a:r>
              <a:rPr lang="en-GB"/>
              <a:t>Second level</a:t>
            </a:r>
          </a:p>
          <a:p>
            <a:pPr marL="141288" lvl="2" indent="-141288"/>
            <a:r>
              <a:rPr lang="en-GB"/>
              <a:t>Third level</a:t>
            </a:r>
          </a:p>
          <a:p>
            <a:pPr marL="141288" lvl="3" indent="-141288"/>
            <a:r>
              <a:rPr lang="en-GB"/>
              <a:t>Fourth level</a:t>
            </a:r>
          </a:p>
          <a:p>
            <a:pPr marL="141288" lvl="4" indent="-141288"/>
            <a:r>
              <a:rPr lang="en-GB"/>
              <a:t>Fifth level</a:t>
            </a:r>
            <a:endParaRPr lang="en-US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05E7CC6D-40F5-C58C-FC44-793B1A98AC5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73133" y="1438275"/>
            <a:ext cx="2533650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6B93ED5-5CA7-C983-373E-E42D7424C7C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073133" y="2276475"/>
            <a:ext cx="2532063" cy="1600438"/>
          </a:xfrm>
        </p:spPr>
        <p:txBody>
          <a:bodyPr vert="horz" wrap="square" lIns="0" tIns="0" rIns="0" bIns="0" rtlCol="0">
            <a:spAutoFit/>
          </a:bodyPr>
          <a:lstStyle>
            <a:lvl1pPr>
              <a:defRPr lang="en-US" sz="1600"/>
            </a:lvl1pPr>
            <a:lvl2pPr>
              <a:defRPr lang="en-US" sz="1600"/>
            </a:lvl2pPr>
            <a:lvl3pPr>
              <a:defRPr lang="en-US" sz="1600"/>
            </a:lvl3pPr>
            <a:lvl4pPr>
              <a:defRPr lang="en-US" sz="1400"/>
            </a:lvl4pPr>
            <a:lvl5pPr>
              <a:defRPr lang="en-US" sz="1400" dirty="0"/>
            </a:lvl5pPr>
          </a:lstStyle>
          <a:p>
            <a:pPr marL="141288" lvl="0" indent="-141288"/>
            <a:r>
              <a:rPr lang="en-GB"/>
              <a:t>Click to edit Master text styles</a:t>
            </a:r>
          </a:p>
          <a:p>
            <a:pPr marL="141288" lvl="1" indent="-141288"/>
            <a:r>
              <a:rPr lang="en-GB"/>
              <a:t>Second level</a:t>
            </a:r>
          </a:p>
          <a:p>
            <a:pPr marL="141288" lvl="2" indent="-141288"/>
            <a:r>
              <a:rPr lang="en-GB"/>
              <a:t>Third level</a:t>
            </a:r>
          </a:p>
          <a:p>
            <a:pPr marL="141288" lvl="3" indent="-141288"/>
            <a:r>
              <a:rPr lang="en-GB"/>
              <a:t>Fourth level</a:t>
            </a:r>
          </a:p>
          <a:p>
            <a:pPr marL="141288" lvl="4" indent="-141288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096839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6" y="4800600"/>
            <a:ext cx="1828800" cy="14684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2999232" cy="2286000"/>
          </a:xfrm>
          <a:gradFill>
            <a:gsLst>
              <a:gs pos="100000">
                <a:schemeClr val="accent3"/>
              </a:gs>
              <a:gs pos="8000">
                <a:schemeClr val="accent1"/>
              </a:gs>
            </a:gsLst>
            <a:lin ang="18900000" scaled="1"/>
          </a:grad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649472" y="4799409"/>
            <a:ext cx="1828800" cy="147280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3064256" y="2286000"/>
            <a:ext cx="2999232" cy="2286000"/>
          </a:xfrm>
          <a:gradFill>
            <a:gsLst>
              <a:gs pos="100000">
                <a:srgbClr val="FFB900"/>
              </a:gs>
              <a:gs pos="0">
                <a:srgbClr val="FFB3BB"/>
              </a:gs>
            </a:gsLst>
            <a:lin ang="18900000" scaled="1"/>
          </a:grad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713728" y="4799410"/>
            <a:ext cx="1828800" cy="146962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128512" y="2286000"/>
            <a:ext cx="2999232" cy="2286000"/>
          </a:xfrm>
          <a:gradFill>
            <a:gsLst>
              <a:gs pos="100000">
                <a:srgbClr val="F4364C"/>
              </a:gs>
              <a:gs pos="0">
                <a:srgbClr val="8661C5"/>
              </a:gs>
            </a:gsLst>
            <a:lin ang="18900000" scaled="1"/>
          </a:grad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3564109-638C-44E2-AE84-46B44C29FD6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777984" y="4799409"/>
            <a:ext cx="1828800" cy="146962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13AAE36-2045-4D14-87DC-59D4EFCC150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9192768" y="2286000"/>
            <a:ext cx="2999232" cy="2286000"/>
          </a:xfrm>
          <a:gradFill>
            <a:gsLst>
              <a:gs pos="0">
                <a:srgbClr val="E8E6DF"/>
              </a:gs>
              <a:gs pos="100000">
                <a:srgbClr val="FFA38B"/>
              </a:gs>
            </a:gsLst>
            <a:lin ang="18900000" scaled="1"/>
          </a:grad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FE569B-F817-467C-8BAC-558CE9824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801018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3" orient="horz" pos="2880">
          <p15:clr>
            <a:srgbClr val="5ACBF0"/>
          </p15:clr>
        </p15:guide>
        <p15:guide id="4" orient="horz" pos="3024">
          <p15:clr>
            <a:srgbClr val="5ACBF0"/>
          </p15:clr>
        </p15:guide>
        <p15:guide id="5" pos="1890">
          <p15:clr>
            <a:srgbClr val="5ACBF0"/>
          </p15:clr>
        </p15:guide>
        <p15:guide id="6" pos="1930">
          <p15:clr>
            <a:srgbClr val="5ACBF0"/>
          </p15:clr>
        </p15:guide>
        <p15:guide id="7" pos="5749">
          <p15:clr>
            <a:srgbClr val="5ACBF0"/>
          </p15:clr>
        </p15:guide>
        <p15:guide id="8" pos="3820">
          <p15:clr>
            <a:srgbClr val="5ACBF0"/>
          </p15:clr>
        </p15:guide>
        <p15:guide id="9" pos="3860">
          <p15:clr>
            <a:srgbClr val="5ACBF0"/>
          </p15:clr>
        </p15:guide>
        <p15:guide id="10" pos="5789">
          <p15:clr>
            <a:srgbClr val="5ACBF0"/>
          </p15:clr>
        </p15:guide>
        <p15:guide id="11" pos="944">
          <p15:clr>
            <a:srgbClr val="5ACBF0"/>
          </p15:clr>
        </p15:guide>
        <p15:guide id="12" pos="2876">
          <p15:clr>
            <a:srgbClr val="5ACBF0"/>
          </p15:clr>
        </p15:guide>
        <p15:guide id="13" pos="4807">
          <p15:clr>
            <a:srgbClr val="5ACBF0"/>
          </p15:clr>
        </p15:guide>
        <p15:guide id="14" pos="6736">
          <p15:clr>
            <a:srgbClr val="5ACBF0"/>
          </p15:clr>
        </p15:guide>
        <p15:guide id="15" orient="horz">
          <p15:clr>
            <a:srgbClr val="5ACBF0"/>
          </p15:clr>
        </p15:guide>
        <p15:guide id="16" pos="1524">
          <p15:clr>
            <a:srgbClr val="5ACBF0"/>
          </p15:clr>
        </p15:guide>
        <p15:guide id="17" pos="2298">
          <p15:clr>
            <a:srgbClr val="5ACBF0"/>
          </p15:clr>
        </p15:guide>
        <p15:guide id="18" pos="3450">
          <p15:clr>
            <a:srgbClr val="5ACBF0"/>
          </p15:clr>
        </p15:guide>
        <p15:guide id="19" pos="4230">
          <p15:clr>
            <a:srgbClr val="5ACBF0"/>
          </p15:clr>
        </p15:guide>
        <p15:guide id="20" pos="5380">
          <p15:clr>
            <a:srgbClr val="5ACBF0"/>
          </p15:clr>
        </p15:guide>
        <p15:guide id="21" pos="6156">
          <p15:clr>
            <a:srgbClr val="5ACBF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ve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92608" y="4800600"/>
            <a:ext cx="1801368" cy="14684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2386584" cy="2286000"/>
          </a:xfrm>
          <a:gradFill>
            <a:gsLst>
              <a:gs pos="100000">
                <a:schemeClr val="accent3"/>
              </a:gs>
              <a:gs pos="8000">
                <a:schemeClr val="accent1"/>
              </a:gs>
            </a:gsLst>
            <a:lin ang="18900000" scaled="1"/>
          </a:grad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743962" y="4799409"/>
            <a:ext cx="1801368" cy="147280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2451354" y="2286000"/>
            <a:ext cx="2386584" cy="2286000"/>
          </a:xfrm>
          <a:gradFill>
            <a:gsLst>
              <a:gs pos="100000">
                <a:srgbClr val="FFB900"/>
              </a:gs>
              <a:gs pos="0">
                <a:srgbClr val="FFB3BB"/>
              </a:gs>
            </a:gsLst>
            <a:lin ang="18900000" scaled="1"/>
          </a:grad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195316" y="4799410"/>
            <a:ext cx="1801368" cy="146962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4902708" y="2286000"/>
            <a:ext cx="2386584" cy="2286000"/>
          </a:xfrm>
          <a:gradFill>
            <a:gsLst>
              <a:gs pos="100000">
                <a:srgbClr val="F4364C"/>
              </a:gs>
              <a:gs pos="0">
                <a:srgbClr val="8661C5"/>
              </a:gs>
            </a:gsLst>
            <a:lin ang="18900000" scaled="1"/>
          </a:grad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3564109-638C-44E2-AE84-46B44C29FD6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646670" y="4799409"/>
            <a:ext cx="1801368" cy="146962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13AAE36-2045-4D14-87DC-59D4EFCC150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7354062" y="2286000"/>
            <a:ext cx="2386584" cy="2286000"/>
          </a:xfrm>
          <a:gradFill>
            <a:gsLst>
              <a:gs pos="0">
                <a:srgbClr val="E8E6DF"/>
              </a:gs>
              <a:gs pos="100000">
                <a:srgbClr val="FFA38B"/>
              </a:gs>
            </a:gsLst>
            <a:lin ang="18900000" scaled="1"/>
          </a:grad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5B1B6F72-F14C-40F1-8B29-8620AA34DC6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0098024" y="4799409"/>
            <a:ext cx="1801368" cy="146962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AD682C7-20D7-4ED0-99A7-C8530DAC861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 bwMode="ltGray">
          <a:xfrm>
            <a:off x="9805416" y="2286000"/>
            <a:ext cx="2386584" cy="2286000"/>
          </a:xfrm>
          <a:gradFill>
            <a:gsLst>
              <a:gs pos="0">
                <a:srgbClr val="E8E6DF"/>
              </a:gs>
              <a:gs pos="100000">
                <a:srgbClr val="D4EC8E"/>
              </a:gs>
            </a:gsLst>
            <a:lin ang="18900000" scaled="1"/>
          </a:grad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FE569B-F817-467C-8BAC-558CE9824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83674216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3" orient="horz" pos="2880">
          <p15:clr>
            <a:srgbClr val="5ACBF0"/>
          </p15:clr>
        </p15:guide>
        <p15:guide id="4" orient="horz" pos="3024">
          <p15:clr>
            <a:srgbClr val="5ACBF0"/>
          </p15:clr>
        </p15:guide>
        <p15:guide id="8" pos="4631">
          <p15:clr>
            <a:srgbClr val="5ACBF0"/>
          </p15:clr>
        </p15:guide>
        <p15:guide id="9" pos="4593">
          <p15:clr>
            <a:srgbClr val="5ACBF0"/>
          </p15:clr>
        </p15:guide>
        <p15:guide id="10" pos="6134">
          <p15:clr>
            <a:srgbClr val="5ACBF0"/>
          </p15:clr>
        </p15:guide>
        <p15:guide id="11" pos="1323">
          <p15:clr>
            <a:srgbClr val="5ACBF0"/>
          </p15:clr>
        </p15:guide>
        <p15:guide id="12" pos="2865">
          <p15:clr>
            <a:srgbClr val="5ACBF0"/>
          </p15:clr>
        </p15:guide>
        <p15:guide id="13" pos="4815">
          <p15:clr>
            <a:srgbClr val="5ACBF0"/>
          </p15:clr>
        </p15:guide>
        <p15:guide id="14" pos="6361">
          <p15:clr>
            <a:srgbClr val="5ACBF0"/>
          </p15:clr>
        </p15:guide>
        <p15:guide id="15" orient="horz">
          <p15:clr>
            <a:srgbClr val="5ACBF0"/>
          </p15:clr>
        </p15:guide>
        <p15:guide id="16" pos="1727">
          <p15:clr>
            <a:srgbClr val="5ACBF0"/>
          </p15:clr>
        </p15:guide>
        <p15:guide id="17" pos="2294">
          <p15:clr>
            <a:srgbClr val="5ACBF0"/>
          </p15:clr>
        </p15:guide>
        <p15:guide id="18" pos="3273">
          <p15:clr>
            <a:srgbClr val="5ACBF0"/>
          </p15:clr>
        </p15:guide>
        <p15:guide id="19" pos="4411">
          <p15:clr>
            <a:srgbClr val="5ACBF0"/>
          </p15:clr>
        </p15:guide>
        <p15:guide id="21" pos="6179">
          <p15:clr>
            <a:srgbClr val="5ACBF0"/>
          </p15:clr>
        </p15:guide>
        <p15:guide id="22" pos="1501">
          <p15:clr>
            <a:srgbClr val="5ACBF0"/>
          </p15:clr>
        </p15:guide>
        <p15:guide id="23" pos="1543">
          <p15:clr>
            <a:srgbClr val="5ACBF0"/>
          </p15:clr>
        </p15:guide>
        <p15:guide id="24" pos="3049">
          <p15:clr>
            <a:srgbClr val="5ACBF0"/>
          </p15:clr>
        </p15:guide>
        <p15:guide id="25" pos="3088">
          <p15:clr>
            <a:srgbClr val="5ACBF0"/>
          </p15:clr>
        </p15:guide>
        <p15:guide id="26" pos="5954">
          <p15:clr>
            <a:srgbClr val="5ACBF0"/>
          </p15:clr>
        </p15:guide>
        <p15:guide id="27" pos="3840">
          <p15:clr>
            <a:srgbClr val="5ACBF0"/>
          </p15:clr>
        </p15:guide>
        <p15:guide id="28" pos="5386">
          <p15:clr>
            <a:srgbClr val="5ACBF0"/>
          </p15:clr>
        </p15:guide>
        <p15:guide id="29" pos="753">
          <p15:clr>
            <a:srgbClr val="5ACBF0"/>
          </p15:clr>
        </p15:guide>
        <p15:guide id="30" pos="6927">
          <p15:clr>
            <a:srgbClr val="5ACBF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8962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2037906" y="2286000"/>
            <a:ext cx="2313432" cy="2313432"/>
          </a:xfrm>
          <a:prstGeom prst="ellipse">
            <a:avLst/>
          </a:prstGeom>
          <a:gradFill>
            <a:gsLst>
              <a:gs pos="100000">
                <a:schemeClr val="accent3"/>
              </a:gs>
              <a:gs pos="8000">
                <a:schemeClr val="accent1"/>
              </a:gs>
            </a:gsLst>
            <a:lin ang="18900000" scaled="1"/>
          </a:grad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037906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4939284" y="2286000"/>
            <a:ext cx="2313432" cy="2313432"/>
          </a:xfrm>
          <a:prstGeom prst="ellipse">
            <a:avLst/>
          </a:prstGeom>
          <a:gradFill>
            <a:gsLst>
              <a:gs pos="100000">
                <a:srgbClr val="FFB900"/>
              </a:gs>
              <a:gs pos="0">
                <a:srgbClr val="FFB3BB"/>
              </a:gs>
            </a:gsLst>
            <a:lin ang="18900000" scaled="1"/>
          </a:grad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939284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7840663" y="2286000"/>
            <a:ext cx="2313432" cy="2313432"/>
          </a:xfrm>
          <a:prstGeom prst="ellipse">
            <a:avLst/>
          </a:prstGeom>
          <a:gradFill>
            <a:gsLst>
              <a:gs pos="100000">
                <a:srgbClr val="F4364C"/>
              </a:gs>
              <a:gs pos="0">
                <a:srgbClr val="8661C5"/>
              </a:gs>
            </a:gsLst>
            <a:lin ang="18900000" scaled="1"/>
          </a:grad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40663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D6AFB7A-35B4-4881-AB50-D112482166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6123621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3024">
          <p15:clr>
            <a:srgbClr val="5ACBF0"/>
          </p15:clr>
        </p15:guide>
        <p15:guide id="3" pos="3840">
          <p15:clr>
            <a:srgbClr val="5ACBF0"/>
          </p15:clr>
        </p15:guide>
        <p15:guide id="4" pos="1283">
          <p15:clr>
            <a:srgbClr val="5ACBF0"/>
          </p15:clr>
        </p15:guide>
        <p15:guide id="5" pos="5666">
          <p15:clr>
            <a:srgbClr val="5ACBF0"/>
          </p15:clr>
        </p15:guide>
        <p15:guide id="6" pos="2741">
          <p15:clr>
            <a:srgbClr val="5ACBF0"/>
          </p15:clr>
        </p15:guide>
        <p15:guide id="7" pos="2012">
          <p15:clr>
            <a:srgbClr val="5ACBF0"/>
          </p15:clr>
        </p15:guide>
        <p15:guide id="8" pos="3109">
          <p15:clr>
            <a:srgbClr val="5ACBF0"/>
          </p15:clr>
        </p15:guide>
        <p15:guide id="9" pos="4570">
          <p15:clr>
            <a:srgbClr val="5ACBF0"/>
          </p15:clr>
        </p15:guide>
        <p15:guide id="11" pos="6397">
          <p15:clr>
            <a:srgbClr val="5ACBF0"/>
          </p15:clr>
        </p15:guide>
        <p15:guide id="12" orient="horz" pos="1440">
          <p15:clr>
            <a:srgbClr val="5ACBF0"/>
          </p15:clr>
        </p15:guide>
        <p15:guide id="13" pos="4938">
          <p15:clr>
            <a:srgbClr val="5ACBF0"/>
          </p15:clr>
        </p15:guide>
        <p15:guide id="14" orient="horz" pos="2894">
          <p15:clr>
            <a:srgbClr val="5ACBF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3007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584200" y="2286000"/>
            <a:ext cx="2313432" cy="2313432"/>
          </a:xfrm>
          <a:prstGeom prst="ellipse">
            <a:avLst/>
          </a:prstGeom>
          <a:gradFill>
            <a:gsLst>
              <a:gs pos="100000">
                <a:schemeClr val="accent3"/>
              </a:gs>
              <a:gs pos="8000">
                <a:schemeClr val="accent1"/>
              </a:gs>
            </a:gsLst>
            <a:lin ang="18900000" scaled="1"/>
          </a:grad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3487250" y="2286000"/>
            <a:ext cx="2313432" cy="2313432"/>
          </a:xfrm>
          <a:prstGeom prst="ellipse">
            <a:avLst/>
          </a:prstGeom>
          <a:gradFill>
            <a:gsLst>
              <a:gs pos="100000">
                <a:srgbClr val="FFB900"/>
              </a:gs>
              <a:gs pos="0">
                <a:srgbClr val="FFB3BB"/>
              </a:gs>
            </a:gsLst>
            <a:lin ang="18900000" scaled="1"/>
          </a:grad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87250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6390300" y="2286000"/>
            <a:ext cx="2313432" cy="2313432"/>
          </a:xfrm>
          <a:prstGeom prst="ellipse">
            <a:avLst/>
          </a:prstGeom>
          <a:gradFill>
            <a:gsLst>
              <a:gs pos="100000">
                <a:srgbClr val="F4364C"/>
              </a:gs>
              <a:gs pos="0">
                <a:srgbClr val="8661C5"/>
              </a:gs>
            </a:gsLst>
            <a:lin ang="18900000" scaled="1"/>
          </a:grad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90300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78E1D3B-7D6F-4EFD-9EB2-E1A27309D6AF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 bwMode="ltGray">
          <a:xfrm>
            <a:off x="9293351" y="2286000"/>
            <a:ext cx="2313432" cy="2313432"/>
          </a:xfrm>
          <a:prstGeom prst="ellipse">
            <a:avLst/>
          </a:prstGeom>
          <a:gradFill>
            <a:gsLst>
              <a:gs pos="0">
                <a:srgbClr val="E8E6DF"/>
              </a:gs>
              <a:gs pos="100000">
                <a:srgbClr val="FFA38B"/>
              </a:gs>
            </a:gsLst>
            <a:lin ang="18900000" scaled="1"/>
          </a:grad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BB2FF62-05DC-462E-808C-4DDE1C65392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293351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A72D6D-004C-4F57-AD34-F1019A756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78389390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3024">
          <p15:clr>
            <a:srgbClr val="5ACBF0"/>
          </p15:clr>
        </p15:guide>
        <p15:guide id="3" pos="4025">
          <p15:clr>
            <a:srgbClr val="5ACBF0"/>
          </p15:clr>
        </p15:guide>
        <p15:guide id="5" pos="5854">
          <p15:clr>
            <a:srgbClr val="5ACBF0"/>
          </p15:clr>
        </p15:guide>
        <p15:guide id="7" pos="3654">
          <p15:clr>
            <a:srgbClr val="5ACBF0"/>
          </p15:clr>
        </p15:guide>
        <p15:guide id="8" pos="2195">
          <p15:clr>
            <a:srgbClr val="5ACBF0"/>
          </p15:clr>
        </p15:guide>
        <p15:guide id="10" pos="2926">
          <p15:clr>
            <a:srgbClr val="5ACBF0"/>
          </p15:clr>
        </p15:guide>
        <p15:guide id="11" pos="4756">
          <p15:clr>
            <a:srgbClr val="5ACBF0"/>
          </p15:clr>
        </p15:guide>
        <p15:guide id="12" pos="6581">
          <p15:clr>
            <a:srgbClr val="5ACBF0"/>
          </p15:clr>
        </p15:guide>
        <p15:guide id="13" pos="1097">
          <p15:clr>
            <a:srgbClr val="5ACBF0"/>
          </p15:clr>
        </p15:guide>
        <p15:guide id="14" orient="horz" pos="1440">
          <p15:clr>
            <a:srgbClr val="5ACBF0"/>
          </p15:clr>
        </p15:guide>
        <p15:guide id="15" pos="1826">
          <p15:clr>
            <a:srgbClr val="5ACBF0"/>
          </p15:clr>
        </p15:guide>
        <p15:guide id="18" pos="5483">
          <p15:clr>
            <a:srgbClr val="5ACBF0"/>
          </p15:clr>
        </p15:guide>
        <p15:guide id="19" orient="horz" pos="2898">
          <p15:clr>
            <a:srgbClr val="5ACBF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ve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3007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584200" y="2286000"/>
            <a:ext cx="1737360" cy="1737360"/>
          </a:xfrm>
          <a:prstGeom prst="ellipse">
            <a:avLst/>
          </a:prstGeom>
          <a:gradFill>
            <a:gsLst>
              <a:gs pos="100000">
                <a:schemeClr val="accent3"/>
              </a:gs>
              <a:gs pos="8000">
                <a:schemeClr val="accent1"/>
              </a:gs>
            </a:gsLst>
            <a:lin ang="18900000" scaled="1"/>
          </a:grad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500" b="1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2905506" y="2286000"/>
            <a:ext cx="1737360" cy="1737360"/>
          </a:xfrm>
          <a:prstGeom prst="ellipse">
            <a:avLst/>
          </a:prstGeom>
          <a:gradFill>
            <a:gsLst>
              <a:gs pos="100000">
                <a:srgbClr val="FFB900"/>
              </a:gs>
              <a:gs pos="0">
                <a:srgbClr val="FFB3BB"/>
              </a:gs>
            </a:gsLst>
            <a:lin ang="18900000" scaled="1"/>
          </a:grad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5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905506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5227320" y="2286000"/>
            <a:ext cx="1737360" cy="1737360"/>
          </a:xfrm>
          <a:prstGeom prst="ellipse">
            <a:avLst/>
          </a:prstGeom>
          <a:gradFill>
            <a:gsLst>
              <a:gs pos="100000">
                <a:srgbClr val="F4364C"/>
              </a:gs>
              <a:gs pos="0">
                <a:srgbClr val="8661C5"/>
              </a:gs>
            </a:gsLst>
            <a:lin ang="18900000" scaled="1"/>
          </a:grad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500" b="1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227320" y="4235451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78E1D3B-7D6F-4EFD-9EB2-E1A27309D6AF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 bwMode="ltGray">
          <a:xfrm>
            <a:off x="7548118" y="2286000"/>
            <a:ext cx="1737360" cy="1737360"/>
          </a:xfrm>
          <a:prstGeom prst="ellipse">
            <a:avLst/>
          </a:prstGeom>
          <a:gradFill>
            <a:gsLst>
              <a:gs pos="0">
                <a:srgbClr val="E8E6DF"/>
              </a:gs>
              <a:gs pos="100000">
                <a:srgbClr val="FFA38B"/>
              </a:gs>
            </a:gsLst>
            <a:lin ang="18900000" scaled="1"/>
          </a:grad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5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insert44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BB2FF62-05DC-462E-808C-4DDE1C65392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548118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4DC3400-0B11-4EA0-9B8D-6FADE6964F37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 bwMode="ltGray">
          <a:xfrm>
            <a:off x="9869423" y="2286000"/>
            <a:ext cx="1737360" cy="1737360"/>
          </a:xfrm>
          <a:prstGeom prst="ellipse">
            <a:avLst/>
          </a:prstGeom>
          <a:gradFill>
            <a:gsLst>
              <a:gs pos="0">
                <a:srgbClr val="E8E6DF"/>
              </a:gs>
              <a:gs pos="100000">
                <a:srgbClr val="D4EC8E"/>
              </a:gs>
            </a:gsLst>
            <a:lin ang="18900000" scaled="1"/>
          </a:grad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5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133C357E-ECC0-485F-9033-5D4DEC8774B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869423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A72D6D-004C-4F57-AD34-F1019A756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65728226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2664">
          <p15:clr>
            <a:srgbClr val="5ACBF0"/>
          </p15:clr>
        </p15:guide>
        <p15:guide id="3" pos="6216">
          <p15:clr>
            <a:srgbClr val="5ACBF0"/>
          </p15:clr>
        </p15:guide>
        <p15:guide id="5" pos="5850">
          <p15:clr>
            <a:srgbClr val="5ACBF0"/>
          </p15:clr>
        </p15:guide>
        <p15:guide id="7" pos="4392">
          <p15:clr>
            <a:srgbClr val="5ACBF0"/>
          </p15:clr>
        </p15:guide>
        <p15:guide id="8" pos="3292">
          <p15:clr>
            <a:srgbClr val="5ACBF0"/>
          </p15:clr>
        </p15:guide>
        <p15:guide id="10" pos="2926">
          <p15:clr>
            <a:srgbClr val="5ACBF0"/>
          </p15:clr>
        </p15:guide>
        <p15:guide id="11" pos="4754">
          <p15:clr>
            <a:srgbClr val="5ACBF0"/>
          </p15:clr>
        </p15:guide>
        <p15:guide id="13" pos="1464">
          <p15:clr>
            <a:srgbClr val="5ACBF0"/>
          </p15:clr>
        </p15:guide>
        <p15:guide id="14" orient="horz" pos="1440">
          <p15:clr>
            <a:srgbClr val="5ACBF0"/>
          </p15:clr>
        </p15:guide>
        <p15:guide id="15" pos="1830">
          <p15:clr>
            <a:srgbClr val="5ACBF0"/>
          </p15:clr>
        </p15:guide>
        <p15:guide id="16" orient="horz" pos="2533">
          <p15:clr>
            <a:srgbClr val="5ACBF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 side by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5C076-3B78-4451-8068-576892A08E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2309811"/>
            <a:ext cx="3182027" cy="3959217"/>
          </a:xfrm>
        </p:spPr>
        <p:txBody>
          <a:bodyPr anchor="t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E9DBFD9-3E1E-4F19-AF15-56780F9C79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56100" y="2309812"/>
            <a:ext cx="7253288" cy="3959223"/>
          </a:xfrm>
        </p:spPr>
        <p:txBody>
          <a:bodyPr anchor="t"/>
          <a:lstStyle>
            <a:lvl1pPr marL="231775" indent="-231775">
              <a:spcAft>
                <a:spcPts val="600"/>
              </a:spcAft>
              <a:buFont typeface="Wingdings" panose="05000000000000000000" pitchFamily="2" charset="2"/>
              <a:buChar char=""/>
              <a:defRPr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5867F2-3994-4092-B53B-5792FEE698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85216" y="2019300"/>
            <a:ext cx="3182112" cy="0"/>
          </a:xfrm>
          <a:prstGeom prst="line">
            <a:avLst/>
          </a:prstGeom>
          <a:ln w="28575">
            <a:solidFill>
              <a:schemeClr val="accent1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9D8AF80-CAD5-4055-80AD-0B31EBCB52A9}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F1A9F7D-F14E-4BCE-9EB4-D9EF47B678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354523" y="2019300"/>
            <a:ext cx="7254865" cy="0"/>
          </a:xfrm>
          <a:prstGeom prst="line">
            <a:avLst/>
          </a:prstGeom>
          <a:ln w="19050">
            <a:solidFill>
              <a:schemeClr val="tx1">
                <a:alpha val="30000"/>
              </a:schemeClr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721736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3" pos="2744">
          <p15:clr>
            <a:srgbClr val="5ACBF0"/>
          </p15:clr>
        </p15:guide>
        <p15:guide id="29" orient="horz" pos="1272">
          <p15:clr>
            <a:srgbClr val="5ACBF0"/>
          </p15:clr>
        </p15:guide>
        <p15:guide id="30" pos="2376">
          <p15:clr>
            <a:srgbClr val="5ACBF0"/>
          </p15:clr>
        </p15:guide>
        <p15:guide id="32" orient="horz" pos="1455">
          <p15:clr>
            <a:srgbClr val="5ACBF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 side by 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5C076-3B78-4451-8068-576892A08E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5788"/>
            <a:ext cx="3182027" cy="568325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015781-2431-48C9-AEF1-52FBD41AF3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41888" y="585788"/>
            <a:ext cx="6667500" cy="5683249"/>
          </a:xfrm>
        </p:spPr>
        <p:txBody>
          <a:bodyPr anchor="ctr"/>
          <a:lstStyle>
            <a:lvl1pPr marL="231775" indent="-231775">
              <a:spcAft>
                <a:spcPts val="600"/>
              </a:spcAft>
              <a:buFont typeface="Wingdings" panose="05000000000000000000" pitchFamily="2" charset="2"/>
              <a:buChar char=""/>
              <a:defRPr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5867F2-3994-4092-B53B-5792FEE698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356100" y="2578100"/>
            <a:ext cx="0" cy="1701800"/>
          </a:xfrm>
          <a:prstGeom prst="line">
            <a:avLst/>
          </a:prstGeom>
          <a:ln w="28575">
            <a:solidFill>
              <a:schemeClr val="accent1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1DC2181-37AB-40A3-B61C-1DE7DBB57D63}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25442284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3" pos="2744">
          <p15:clr>
            <a:srgbClr val="5ACBF0"/>
          </p15:clr>
        </p15:guide>
        <p15:guide id="29" orient="horz" pos="2160">
          <p15:clr>
            <a:srgbClr val="5ACBF0"/>
          </p15:clr>
        </p15:guide>
        <p15:guide id="30" pos="2376">
          <p15:clr>
            <a:srgbClr val="5ACBF0"/>
          </p15:clr>
        </p15:guide>
        <p15:guide id="31" pos="3113">
          <p15:clr>
            <a:srgbClr val="5ACBF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veloper Code Layou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636FE-845C-418D-82A1-1DA6DB73D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2D46E0-16CE-40B0-8623-F82D5D410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1436688"/>
            <a:ext cx="12192000" cy="542131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44977AB6-1D7E-4858-A2EA-BF86577C39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436688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5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BA9F61CF-FF79-485A-A6C8-A1952EFD58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8263" y="2099310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tabLst>
                <a:tab pos="344488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tabLst>
                <a:tab pos="569913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tabLst>
                <a:tab pos="800100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tabLst>
                <a:tab pos="1028700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684861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1322">
          <p15:clr>
            <a:srgbClr val="5ACBF0"/>
          </p15:clr>
        </p15:guide>
        <p15:guide id="2" orient="horz" pos="905">
          <p15:clr>
            <a:srgbClr val="5ACBF0"/>
          </p15:clr>
        </p15:guide>
        <p15:guide id="3" orient="horz" pos="288">
          <p15:clr>
            <a:srgbClr val="5ACBF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Bottom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1845FFD-6B9A-4013-932A-5E4D7E849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B17F8BB-3610-1A4F-9E76-B12E706A55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6390" y="1230681"/>
            <a:ext cx="11018520" cy="369332"/>
          </a:xfrm>
        </p:spPr>
        <p:txBody>
          <a:bodyPr wrap="square">
            <a:sp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240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228531" indent="0">
              <a:buNone/>
              <a:defRPr sz="240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EBE70E-6A93-4EB4-A189-6F9DE42CE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2827138"/>
            <a:ext cx="12192000" cy="403086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0E9A2E28-037B-FA4D-ADDC-1AFA11D65C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2827138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6389" y="3491219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</p:spTree>
    <p:extLst>
      <p:ext uri="{BB962C8B-B14F-4D97-AF65-F5344CB8AC3E}">
        <p14:creationId xmlns:p14="http://schemas.microsoft.com/office/powerpoint/2010/main" val="36576392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4" orient="horz" pos="1776">
          <p15:clr>
            <a:srgbClr val="5ACBF0"/>
          </p15:clr>
        </p15:guide>
        <p15:guide id="5" orient="horz" pos="2197">
          <p15:clr>
            <a:srgbClr val="5ACBF0"/>
          </p15:clr>
        </p15:guide>
        <p15:guide id="6" orient="horz" pos="773">
          <p15:clr>
            <a:srgbClr val="5ACBF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Top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1EBE70E-6A93-4EB4-A189-6F9DE42CE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0"/>
            <a:ext cx="12192000" cy="403086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1845FFD-6B9A-4013-932A-5E4D7E849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224580"/>
            <a:ext cx="11018520" cy="492443"/>
          </a:xfrm>
        </p:spPr>
        <p:txBody>
          <a:bodyPr/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0E9A2E28-037B-FA4D-ADDC-1AFA11D65C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0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6389" y="660508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B17F8BB-3610-1A4F-9E76-B12E706A55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1152" y="4996505"/>
            <a:ext cx="11018520" cy="369332"/>
          </a:xfrm>
        </p:spPr>
        <p:txBody>
          <a:bodyPr wrap="square">
            <a:sp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240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228531" indent="0">
              <a:buNone/>
              <a:defRPr sz="240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6928592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4" orient="horz" pos="2661">
          <p15:clr>
            <a:srgbClr val="5ACBF0"/>
          </p15:clr>
        </p15:guide>
        <p15:guide id="5" orient="horz" pos="3147">
          <p15:clr>
            <a:srgbClr val="5ACBF0"/>
          </p15:clr>
        </p15:guide>
        <p15:guide id="6" orient="horz" pos="419">
          <p15:clr>
            <a:srgbClr val="5ACBF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212C2-8B30-4835-8711-AA981B6CFBE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4200" y="1435100"/>
            <a:ext cx="11018838" cy="48339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662A5-6E2F-47B0-9B6E-E87983D37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22482736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Right s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2BB27-7DA5-4478-8C18-C1FFEE20AA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457200"/>
            <a:ext cx="4040887" cy="492443"/>
          </a:xfrm>
        </p:spPr>
        <p:txBody>
          <a:bodyPr/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BB818A5-4223-0847-B6E2-655C7DC7B6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8965" y="1338139"/>
            <a:ext cx="4040185" cy="369332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2400" b="0" i="0" baseline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60"/>
              </a:spcBef>
              <a:spcAft>
                <a:spcPts val="60"/>
              </a:spcAft>
              <a:buNone/>
              <a:defRPr sz="2400" b="0" i="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16165A-5926-4F59-B348-996936FBB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5205984" y="0"/>
            <a:ext cx="6986016" cy="6858000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0D599919-A8E3-4D2B-86CF-50C6704F17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11763" y="0"/>
            <a:ext cx="3788358" cy="492314"/>
          </a:xfrm>
          <a:gradFill flip="none" rotWithShape="1">
            <a:gsLst>
              <a:gs pos="0">
                <a:srgbClr val="000000"/>
              </a:gs>
              <a:gs pos="99000">
                <a:srgbClr val="000000"/>
              </a:gs>
              <a:gs pos="99000">
                <a:schemeClr val="accent1"/>
              </a:gs>
            </a:gsLst>
            <a:lin ang="10800000" scaled="1"/>
            <a:tileRect/>
          </a:gradFill>
        </p:spPr>
        <p:txBody>
          <a:bodyPr lIns="585216" tIns="91440" bIns="9144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00725" y="709187"/>
            <a:ext cx="5801961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2F2F2F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</p:spTree>
    <p:extLst>
      <p:ext uri="{BB962C8B-B14F-4D97-AF65-F5344CB8AC3E}">
        <p14:creationId xmlns:p14="http://schemas.microsoft.com/office/powerpoint/2010/main" val="18578402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445">
          <p15:clr>
            <a:srgbClr val="5ACBF0"/>
          </p15:clr>
        </p15:guide>
        <p15:guide id="4" orient="horz" pos="843">
          <p15:clr>
            <a:srgbClr val="5ACBF0"/>
          </p15:clr>
        </p15:guide>
        <p15:guide id="7" pos="3283">
          <p15:clr>
            <a:srgbClr val="5ACBF0"/>
          </p15:clr>
        </p15:guide>
        <p15:guide id="8" pos="3654">
          <p15:clr>
            <a:srgbClr val="5ACBF0"/>
          </p15:clr>
        </p15:guide>
        <p15:guide id="9" pos="2916">
          <p15:clr>
            <a:srgbClr val="5ACBF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Left s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316165A-5926-4F59-B348-996936FBB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-2" y="0"/>
            <a:ext cx="6986016" cy="6858000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B14A7D-C409-4A7C-9D82-A2E5DBB8AB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75549" y="457200"/>
            <a:ext cx="4031233" cy="492443"/>
          </a:xfrm>
        </p:spPr>
        <p:txBody>
          <a:bodyPr/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0D599919-A8E3-4D2B-86CF-50C6704F17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1" y="0"/>
            <a:ext cx="3788358" cy="492314"/>
          </a:xfrm>
          <a:gradFill flip="none" rotWithShape="1">
            <a:gsLst>
              <a:gs pos="0">
                <a:srgbClr val="000000"/>
              </a:gs>
              <a:gs pos="99000">
                <a:srgbClr val="000000"/>
              </a:gs>
              <a:gs pos="99000">
                <a:schemeClr val="accent1"/>
              </a:gs>
            </a:gsLst>
            <a:lin ang="10800000" scaled="1"/>
            <a:tileRect/>
          </a:gradFill>
        </p:spPr>
        <p:txBody>
          <a:bodyPr lIns="585216" tIns="91440" bIns="9144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199" y="706011"/>
            <a:ext cx="5819775" cy="369332"/>
          </a:xfrm>
        </p:spPr>
        <p:txBody>
          <a:bodyPr/>
          <a:lstStyle>
            <a:lvl1pPr marL="0" indent="0">
              <a:buNone/>
              <a:defRPr sz="2400">
                <a:solidFill>
                  <a:srgbClr val="2F2F2F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BB818A5-4223-0847-B6E2-655C7DC7B6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75550" y="1336675"/>
            <a:ext cx="4033838" cy="369332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2400" b="0" i="0" baseline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60"/>
              </a:spcBef>
              <a:spcAft>
                <a:spcPts val="60"/>
              </a:spcAft>
              <a:buNone/>
              <a:defRPr sz="2400" b="0" i="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9864169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436">
          <p15:clr>
            <a:srgbClr val="5ACBF0"/>
          </p15:clr>
        </p15:guide>
        <p15:guide id="4" orient="horz" pos="839">
          <p15:clr>
            <a:srgbClr val="5ACBF0"/>
          </p15:clr>
        </p15:guide>
        <p15:guide id="6" pos="4402">
          <p15:clr>
            <a:srgbClr val="5ACBF0"/>
          </p15:clr>
        </p15:guide>
        <p15:guide id="7" pos="4034">
          <p15:clr>
            <a:srgbClr val="5ACBF0"/>
          </p15:clr>
        </p15:guide>
        <p15:guide id="8" pos="4772">
          <p15:clr>
            <a:srgbClr val="5ACBF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o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2977823"/>
            <a:ext cx="9144000" cy="553998"/>
          </a:xfrm>
          <a:noFill/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4000" dirty="0"/>
            </a:lvl1pPr>
          </a:lstStyle>
          <a:p>
            <a:pPr lvl="0">
              <a:lnSpc>
                <a:spcPct val="90000"/>
              </a:lnSpc>
            </a:pPr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9144000" cy="246221"/>
          </a:xfrm>
          <a:noFill/>
        </p:spPr>
        <p:txBody>
          <a:bodyPr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8127639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5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2980408"/>
            <a:ext cx="9144000" cy="553998"/>
          </a:xfrm>
          <a:noFill/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4000" b="0" dirty="0">
                <a:latin typeface="+mj-lt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9755566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1911">
          <p15:clr>
            <a:srgbClr val="5ACBF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2980408"/>
            <a:ext cx="9144000" cy="553998"/>
          </a:xfrm>
          <a:noFill/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4000" b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6421829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1911">
          <p15:clr>
            <a:srgbClr val="5ACBF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ectio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2980408"/>
            <a:ext cx="9144000" cy="553998"/>
          </a:xfrm>
          <a:noFill/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4000" b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6464146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1911">
          <p15:clr>
            <a:srgbClr val="5ACBF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Sectio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2980408"/>
            <a:ext cx="9144000" cy="553998"/>
          </a:xfrm>
          <a:noFill/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4000" b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9169157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1911">
          <p15:clr>
            <a:srgbClr val="5ACBF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0D155-47E8-D819-5FA4-748607570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9">
            <a:extLst>
              <a:ext uri="{FF2B5EF4-FFF2-40B4-BE49-F238E27FC236}">
                <a16:creationId xmlns:a16="http://schemas.microsoft.com/office/drawing/2014/main" id="{5022EE65-FBB2-C961-B89F-9DADBDB2DB3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827263" y="2199576"/>
            <a:ext cx="3760470" cy="376047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effectLst>
            <a:outerShdw blurRad="215900" dist="190500" dir="2700000" sx="101000" sy="101000" algn="ctr" rotWithShape="0">
              <a:srgbClr val="000000">
                <a:alpha val="23000"/>
              </a:srgbClr>
            </a:outerShdw>
          </a:effectLst>
        </p:spPr>
        <p:txBody>
          <a:bodyPr vert="horz" wrap="square" lIns="0" tIns="0" rIns="0" bIns="0" rtlCol="0" anchor="ctr" anchorCtr="0">
            <a:normAutofit/>
          </a:bodyPr>
          <a:lstStyle>
            <a:lvl1pPr marL="228600" indent="-228600" algn="ctr">
              <a:buNone/>
              <a:defRPr lang="en-US" sz="1800" b="1">
                <a:solidFill>
                  <a:schemeClr val="tx1"/>
                </a:solidFill>
                <a:latin typeface="+mn-lt"/>
              </a:defRPr>
            </a:lvl1pPr>
          </a:lstStyle>
          <a:p>
            <a:pPr marL="228600" lvl="0" indent="-228600" algn="ctr"/>
            <a:r>
              <a:rPr lang="en-US"/>
              <a:t>Click to insert photo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4B878651-6EA0-F1DE-DDB3-D4C07A4E594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45931" y="3206751"/>
            <a:ext cx="2706480" cy="147732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3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2A3F807-DEFB-6026-D7BD-82284EB7FB76}"/>
              </a:ext>
            </a:extLst>
          </p:cNvPr>
          <p:cNvSpPr/>
          <p:nvPr/>
        </p:nvSpPr>
        <p:spPr>
          <a:xfrm>
            <a:off x="552732" y="2199576"/>
            <a:ext cx="693200" cy="604267"/>
          </a:xfrm>
          <a:custGeom>
            <a:avLst/>
            <a:gdLst>
              <a:gd name="connsiteX0" fmla="*/ 393237 w 674431"/>
              <a:gd name="connsiteY0" fmla="*/ 0 h 587906"/>
              <a:gd name="connsiteX1" fmla="*/ 616089 w 674431"/>
              <a:gd name="connsiteY1" fmla="*/ 0 h 587906"/>
              <a:gd name="connsiteX2" fmla="*/ 616151 w 674431"/>
              <a:gd name="connsiteY2" fmla="*/ 0 h 587906"/>
              <a:gd name="connsiteX3" fmla="*/ 674431 w 674431"/>
              <a:gd name="connsiteY3" fmla="*/ 58280 h 587906"/>
              <a:gd name="connsiteX4" fmla="*/ 674431 w 674431"/>
              <a:gd name="connsiteY4" fmla="*/ 221738 h 587906"/>
              <a:gd name="connsiteX5" fmla="*/ 597219 w 674431"/>
              <a:gd name="connsiteY5" fmla="*/ 471750 h 587906"/>
              <a:gd name="connsiteX6" fmla="*/ 393361 w 674431"/>
              <a:gd name="connsiteY6" fmla="*/ 587630 h 587906"/>
              <a:gd name="connsiteX7" fmla="*/ 380245 w 674431"/>
              <a:gd name="connsiteY7" fmla="*/ 577174 h 587906"/>
              <a:gd name="connsiteX8" fmla="*/ 380245 w 674431"/>
              <a:gd name="connsiteY8" fmla="*/ 489011 h 587906"/>
              <a:gd name="connsiteX9" fmla="*/ 387484 w 674431"/>
              <a:gd name="connsiteY9" fmla="*/ 478865 h 587906"/>
              <a:gd name="connsiteX10" fmla="*/ 523100 w 674431"/>
              <a:gd name="connsiteY10" fmla="*/ 363541 h 587906"/>
              <a:gd name="connsiteX11" fmla="*/ 540423 w 674431"/>
              <a:gd name="connsiteY11" fmla="*/ 283112 h 587906"/>
              <a:gd name="connsiteX12" fmla="*/ 533308 w 674431"/>
              <a:gd name="connsiteY12" fmla="*/ 276306 h 587906"/>
              <a:gd name="connsiteX13" fmla="*/ 393361 w 674431"/>
              <a:gd name="connsiteY13" fmla="*/ 276306 h 587906"/>
              <a:gd name="connsiteX14" fmla="*/ 374986 w 674431"/>
              <a:gd name="connsiteY14" fmla="*/ 257931 h 587906"/>
              <a:gd name="connsiteX15" fmla="*/ 374986 w 674431"/>
              <a:gd name="connsiteY15" fmla="*/ 18251 h 587906"/>
              <a:gd name="connsiteX16" fmla="*/ 393237 w 674431"/>
              <a:gd name="connsiteY16" fmla="*/ 0 h 587906"/>
              <a:gd name="connsiteX17" fmla="*/ 58466 w 674431"/>
              <a:gd name="connsiteY17" fmla="*/ 0 h 587906"/>
              <a:gd name="connsiteX18" fmla="*/ 281070 w 674431"/>
              <a:gd name="connsiteY18" fmla="*/ 0 h 587906"/>
              <a:gd name="connsiteX19" fmla="*/ 299445 w 674431"/>
              <a:gd name="connsiteY19" fmla="*/ 18375 h 587906"/>
              <a:gd name="connsiteX20" fmla="*/ 299445 w 674431"/>
              <a:gd name="connsiteY20" fmla="*/ 221738 h 587906"/>
              <a:gd name="connsiteX21" fmla="*/ 222233 w 674431"/>
              <a:gd name="connsiteY21" fmla="*/ 471750 h 587906"/>
              <a:gd name="connsiteX22" fmla="*/ 18375 w 674431"/>
              <a:gd name="connsiteY22" fmla="*/ 587630 h 587906"/>
              <a:gd name="connsiteX23" fmla="*/ 5259 w 674431"/>
              <a:gd name="connsiteY23" fmla="*/ 577174 h 587906"/>
              <a:gd name="connsiteX24" fmla="*/ 5259 w 674431"/>
              <a:gd name="connsiteY24" fmla="*/ 489011 h 587906"/>
              <a:gd name="connsiteX25" fmla="*/ 12497 w 674431"/>
              <a:gd name="connsiteY25" fmla="*/ 478865 h 587906"/>
              <a:gd name="connsiteX26" fmla="*/ 148114 w 674431"/>
              <a:gd name="connsiteY26" fmla="*/ 363541 h 587906"/>
              <a:gd name="connsiteX27" fmla="*/ 165437 w 674431"/>
              <a:gd name="connsiteY27" fmla="*/ 283112 h 587906"/>
              <a:gd name="connsiteX28" fmla="*/ 158322 w 674431"/>
              <a:gd name="connsiteY28" fmla="*/ 276306 h 587906"/>
              <a:gd name="connsiteX29" fmla="*/ 18375 w 674431"/>
              <a:gd name="connsiteY29" fmla="*/ 276306 h 587906"/>
              <a:gd name="connsiteX30" fmla="*/ 0 w 674431"/>
              <a:gd name="connsiteY30" fmla="*/ 257931 h 587906"/>
              <a:gd name="connsiteX31" fmla="*/ 0 w 674431"/>
              <a:gd name="connsiteY31" fmla="*/ 58466 h 587906"/>
              <a:gd name="connsiteX32" fmla="*/ 58466 w 674431"/>
              <a:gd name="connsiteY32" fmla="*/ 0 h 587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74431" h="587906">
                <a:moveTo>
                  <a:pt x="393237" y="0"/>
                </a:moveTo>
                <a:lnTo>
                  <a:pt x="616089" y="0"/>
                </a:lnTo>
                <a:lnTo>
                  <a:pt x="616151" y="0"/>
                </a:lnTo>
                <a:cubicBezTo>
                  <a:pt x="648322" y="0"/>
                  <a:pt x="674431" y="26109"/>
                  <a:pt x="674431" y="58280"/>
                </a:cubicBezTo>
                <a:lnTo>
                  <a:pt x="674431" y="221738"/>
                </a:lnTo>
                <a:cubicBezTo>
                  <a:pt x="674431" y="328152"/>
                  <a:pt x="648694" y="411490"/>
                  <a:pt x="597219" y="471750"/>
                </a:cubicBezTo>
                <a:cubicBezTo>
                  <a:pt x="548157" y="529102"/>
                  <a:pt x="480225" y="567770"/>
                  <a:pt x="393361" y="587630"/>
                </a:cubicBezTo>
                <a:cubicBezTo>
                  <a:pt x="386679" y="589177"/>
                  <a:pt x="380245" y="584042"/>
                  <a:pt x="380245" y="577174"/>
                </a:cubicBezTo>
                <a:lnTo>
                  <a:pt x="380245" y="489011"/>
                </a:lnTo>
                <a:cubicBezTo>
                  <a:pt x="380245" y="484433"/>
                  <a:pt x="383153" y="480288"/>
                  <a:pt x="387484" y="478865"/>
                </a:cubicBezTo>
                <a:cubicBezTo>
                  <a:pt x="454240" y="456778"/>
                  <a:pt x="499466" y="418295"/>
                  <a:pt x="523100" y="363541"/>
                </a:cubicBezTo>
                <a:cubicBezTo>
                  <a:pt x="535969" y="335824"/>
                  <a:pt x="541784" y="309035"/>
                  <a:pt x="540423" y="283112"/>
                </a:cubicBezTo>
                <a:cubicBezTo>
                  <a:pt x="540238" y="279276"/>
                  <a:pt x="537082" y="276306"/>
                  <a:pt x="533308" y="276306"/>
                </a:cubicBezTo>
                <a:lnTo>
                  <a:pt x="393361" y="276306"/>
                </a:lnTo>
                <a:cubicBezTo>
                  <a:pt x="383215" y="276306"/>
                  <a:pt x="374986" y="268078"/>
                  <a:pt x="374986" y="257931"/>
                </a:cubicBezTo>
                <a:lnTo>
                  <a:pt x="374986" y="18251"/>
                </a:lnTo>
                <a:cubicBezTo>
                  <a:pt x="374986" y="8167"/>
                  <a:pt x="383153" y="0"/>
                  <a:pt x="393237" y="0"/>
                </a:cubicBezTo>
                <a:close/>
                <a:moveTo>
                  <a:pt x="58466" y="0"/>
                </a:moveTo>
                <a:lnTo>
                  <a:pt x="281070" y="0"/>
                </a:lnTo>
                <a:cubicBezTo>
                  <a:pt x="291216" y="0"/>
                  <a:pt x="299445" y="8229"/>
                  <a:pt x="299445" y="18375"/>
                </a:cubicBezTo>
                <a:lnTo>
                  <a:pt x="299445" y="221738"/>
                </a:lnTo>
                <a:cubicBezTo>
                  <a:pt x="299445" y="328152"/>
                  <a:pt x="273708" y="411490"/>
                  <a:pt x="222233" y="471750"/>
                </a:cubicBezTo>
                <a:cubicBezTo>
                  <a:pt x="173171" y="529102"/>
                  <a:pt x="105239" y="567770"/>
                  <a:pt x="18375" y="587630"/>
                </a:cubicBezTo>
                <a:cubicBezTo>
                  <a:pt x="11631" y="589177"/>
                  <a:pt x="5259" y="584042"/>
                  <a:pt x="5259" y="577174"/>
                </a:cubicBezTo>
                <a:lnTo>
                  <a:pt x="5259" y="489011"/>
                </a:lnTo>
                <a:cubicBezTo>
                  <a:pt x="5259" y="484433"/>
                  <a:pt x="8167" y="480288"/>
                  <a:pt x="12497" y="478865"/>
                </a:cubicBezTo>
                <a:cubicBezTo>
                  <a:pt x="79254" y="456778"/>
                  <a:pt x="124480" y="418295"/>
                  <a:pt x="148114" y="363541"/>
                </a:cubicBezTo>
                <a:cubicBezTo>
                  <a:pt x="160983" y="335824"/>
                  <a:pt x="166798" y="309035"/>
                  <a:pt x="165437" y="283112"/>
                </a:cubicBezTo>
                <a:cubicBezTo>
                  <a:pt x="165252" y="279276"/>
                  <a:pt x="162096" y="276306"/>
                  <a:pt x="158322" y="276306"/>
                </a:cubicBezTo>
                <a:lnTo>
                  <a:pt x="18375" y="276306"/>
                </a:lnTo>
                <a:cubicBezTo>
                  <a:pt x="8229" y="276306"/>
                  <a:pt x="0" y="268078"/>
                  <a:pt x="0" y="257931"/>
                </a:cubicBezTo>
                <a:lnTo>
                  <a:pt x="0" y="58466"/>
                </a:lnTo>
                <a:cubicBezTo>
                  <a:pt x="0" y="26171"/>
                  <a:pt x="26171" y="0"/>
                  <a:pt x="58466" y="0"/>
                </a:cubicBezTo>
                <a:close/>
              </a:path>
            </a:pathLst>
          </a:custGeom>
          <a:solidFill>
            <a:schemeClr val="tx1"/>
          </a:solidFill>
          <a:ln w="611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6B8F6EDE-3287-C98A-2287-E97E9546E9E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5931" y="4963876"/>
            <a:ext cx="2706480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Quote author</a:t>
            </a:r>
          </a:p>
        </p:txBody>
      </p:sp>
    </p:spTree>
    <p:extLst>
      <p:ext uri="{BB962C8B-B14F-4D97-AF65-F5344CB8AC3E}">
        <p14:creationId xmlns:p14="http://schemas.microsoft.com/office/powerpoint/2010/main" val="17407350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E7235-22DD-1125-FF85-028A2E641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6359434" cy="55399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565C022-5A4E-84F5-B51B-1431B6A0AE21}"/>
              </a:ext>
            </a:extLst>
          </p:cNvPr>
          <p:cNvSpPr/>
          <p:nvPr userDrawn="1"/>
        </p:nvSpPr>
        <p:spPr bwMode="auto">
          <a:xfrm>
            <a:off x="7228114" y="292100"/>
            <a:ext cx="4659086" cy="6272213"/>
          </a:xfrm>
          <a:prstGeom prst="rect">
            <a:avLst/>
          </a:prstGeom>
          <a:gradFill>
            <a:gsLst>
              <a:gs pos="0">
                <a:srgbClr val="FFB3BB"/>
              </a:gs>
              <a:gs pos="100000">
                <a:srgbClr val="FFB900"/>
              </a:gs>
            </a:gsLst>
            <a:lin ang="8100000" scaled="1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B5068233-F46E-B659-0799-22A45E3DA22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76380" y="1866864"/>
            <a:ext cx="5544120" cy="312427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241300" dist="304800" dir="2700000" sx="101000" sy="101000" algn="ctr" rotWithShape="0">
              <a:srgbClr val="000000">
                <a:alpha val="17000"/>
              </a:srgbClr>
            </a:outerShdw>
          </a:effectLst>
        </p:spPr>
        <p:txBody>
          <a:bodyPr lIns="731520" rIns="731520" bIns="109728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Drag &amp; drop your photo here or click or tap icon below to insert</a:t>
            </a:r>
          </a:p>
        </p:txBody>
      </p:sp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1020F17E-67BE-FC02-AF7B-709A3923C23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84200" y="1435100"/>
            <a:ext cx="5211763" cy="48339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978346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565C022-5A4E-84F5-B51B-1431B6A0AE21}"/>
              </a:ext>
            </a:extLst>
          </p:cNvPr>
          <p:cNvSpPr/>
          <p:nvPr userDrawn="1"/>
        </p:nvSpPr>
        <p:spPr bwMode="auto">
          <a:xfrm>
            <a:off x="304800" y="292100"/>
            <a:ext cx="11582400" cy="6272213"/>
          </a:xfrm>
          <a:prstGeom prst="rect">
            <a:avLst/>
          </a:prstGeom>
          <a:gradFill>
            <a:gsLst>
              <a:gs pos="64000">
                <a:srgbClr val="0D82CB"/>
              </a:gs>
              <a:gs pos="0">
                <a:srgbClr val="7FDE7B"/>
              </a:gs>
            </a:gsLst>
            <a:lin ang="8100000" scaled="1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3E7235-22DD-1125-FF85-028A2E641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2896801"/>
            <a:ext cx="3590037" cy="1661993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B5068233-F46E-B659-0799-22A45E3DA22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61762" y="1490647"/>
            <a:ext cx="6879337" cy="3876706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241300" dist="304800" dir="2700000" sx="101000" sy="101000" algn="ctr" rotWithShape="0">
              <a:srgbClr val="000000">
                <a:alpha val="17000"/>
              </a:srgbClr>
            </a:outerShdw>
          </a:effectLst>
        </p:spPr>
        <p:txBody>
          <a:bodyPr lIns="1097280" rIns="1097280" bIns="109728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Drag &amp; drop your photo here or click or tap icon below to insert</a:t>
            </a:r>
          </a:p>
        </p:txBody>
      </p:sp>
    </p:spTree>
    <p:extLst>
      <p:ext uri="{BB962C8B-B14F-4D97-AF65-F5344CB8AC3E}">
        <p14:creationId xmlns:p14="http://schemas.microsoft.com/office/powerpoint/2010/main" val="8312271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07AAD6B-7EFF-E05F-2A90-8A814E45A32E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gradFill>
            <a:gsLst>
              <a:gs pos="51000">
                <a:srgbClr val="F4F3F5">
                  <a:alpha val="68000"/>
                </a:srgbClr>
              </a:gs>
              <a:gs pos="100000">
                <a:srgbClr val="8DC8E8"/>
              </a:gs>
            </a:gsLst>
            <a:lin ang="3600000" scaled="0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rgbClr val="FFFFFF"/>
              </a:solidFill>
              <a:cs typeface="Segoe UI" pitchFamily="34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4B655BA-10A4-4A57-89DB-CFFBE1CA1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6390" y="1434370"/>
            <a:ext cx="11018520" cy="1489639"/>
          </a:xfrm>
        </p:spPr>
        <p:txBody>
          <a:bodyPr wrap="square">
            <a:spAutoFit/>
          </a:bodyPr>
          <a:lstStyle>
            <a:lvl1pPr marL="0" indent="0">
              <a:buNone/>
              <a:defRPr sz="200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57981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905">
          <p15:clr>
            <a:srgbClr val="5ACBF0"/>
          </p15:clr>
        </p15:guide>
        <p15:guide id="4" orient="horz" pos="1272">
          <p15:clr>
            <a:srgbClr val="5ACBF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lide 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B0FE6-6EE4-72F6-EE0C-E481F72F7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4910837" cy="110799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BEC160D-0F95-E237-7287-43174DA4A3F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84201" y="1816100"/>
            <a:ext cx="4910838" cy="204363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90C592A4-DBC6-A7A9-63D9-5020A47499F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858000"/>
          </a:xfrm>
          <a:blipFill>
            <a:blip r:embed="rId2"/>
            <a:stretch>
              <a:fillRect/>
            </a:stretch>
          </a:blipFill>
          <a:effectLst/>
        </p:spPr>
        <p:txBody>
          <a:bodyPr lIns="1097280" rIns="1097280" bIns="109728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Drag &amp; drop your photo here or click or tap icon below to insert</a:t>
            </a:r>
          </a:p>
        </p:txBody>
      </p:sp>
    </p:spTree>
    <p:extLst>
      <p:ext uri="{BB962C8B-B14F-4D97-AF65-F5344CB8AC3E}">
        <p14:creationId xmlns:p14="http://schemas.microsoft.com/office/powerpoint/2010/main" val="20020294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B0FE6-6EE4-72F6-EE0C-E481F72F7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4910837" cy="110799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BEC160D-0F95-E237-7287-43174DA4A3F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84201" y="1816100"/>
            <a:ext cx="4910838" cy="161274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Picture Placeholder 15">
            <a:extLst>
              <a:ext uri="{FF2B5EF4-FFF2-40B4-BE49-F238E27FC236}">
                <a16:creationId xmlns:a16="http://schemas.microsoft.com/office/drawing/2014/main" id="{830D09FD-2495-FD73-64EA-14E484039EF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858000"/>
          </a:xfrm>
          <a:blipFill>
            <a:blip r:embed="rId2"/>
            <a:stretch>
              <a:fillRect/>
            </a:stretch>
          </a:blipFill>
          <a:effectLst/>
        </p:spPr>
        <p:txBody>
          <a:bodyPr lIns="1097280" rIns="1097280" bIns="109728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Drag &amp; drop your photo here or click or tap icon below to insert</a:t>
            </a:r>
          </a:p>
        </p:txBody>
      </p:sp>
    </p:spTree>
    <p:extLst>
      <p:ext uri="{BB962C8B-B14F-4D97-AF65-F5344CB8AC3E}">
        <p14:creationId xmlns:p14="http://schemas.microsoft.com/office/powerpoint/2010/main" val="127590121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655B182-C5FF-81E8-8156-470DF32495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4200" y="2798286"/>
            <a:ext cx="4663440" cy="738664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800" spc="-50" baseline="0">
                <a:solidFill>
                  <a:schemeClr val="tx2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Thank you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BC71D650-3B87-D82E-F786-ADD5DDCE4C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4199" y="4847464"/>
            <a:ext cx="3898901" cy="246221"/>
          </a:xfrm>
          <a:noFill/>
        </p:spPr>
        <p:txBody>
          <a:bodyPr wrap="square" lIns="0" tIns="0" rIns="0" bIns="0"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5A3663-712F-A49D-172F-24B8615113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4199" y="5106140"/>
            <a:ext cx="3898901" cy="184666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2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Contact information</a:t>
            </a:r>
          </a:p>
        </p:txBody>
      </p:sp>
      <p:pic>
        <p:nvPicPr>
          <p:cNvPr id="8" name="MS logo gray - EMF" descr="Microsoft logo, gray text version">
            <a:extLst>
              <a:ext uri="{FF2B5EF4-FFF2-40B4-BE49-F238E27FC236}">
                <a16:creationId xmlns:a16="http://schemas.microsoft.com/office/drawing/2014/main" id="{4B828D67-4891-FD7F-4AA2-E9E4A652519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744208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655B182-C5FF-81E8-8156-470DF32495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4200" y="2798286"/>
            <a:ext cx="4663440" cy="738664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800" spc="-50" baseline="0">
                <a:solidFill>
                  <a:schemeClr val="tx2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Thank you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BC71D650-3B87-D82E-F786-ADD5DDCE4C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4199" y="4847464"/>
            <a:ext cx="3898901" cy="246221"/>
          </a:xfrm>
          <a:noFill/>
        </p:spPr>
        <p:txBody>
          <a:bodyPr wrap="square" lIns="0" tIns="0" rIns="0" bIns="0"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5A3663-712F-A49D-172F-24B8615113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4199" y="5106140"/>
            <a:ext cx="3898901" cy="184666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2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Contact information</a:t>
            </a:r>
          </a:p>
        </p:txBody>
      </p:sp>
      <p:pic>
        <p:nvPicPr>
          <p:cNvPr id="8" name="MS logo gray - EMF" descr="Microsoft logo, gray text version">
            <a:extLst>
              <a:ext uri="{FF2B5EF4-FFF2-40B4-BE49-F238E27FC236}">
                <a16:creationId xmlns:a16="http://schemas.microsoft.com/office/drawing/2014/main" id="{4B828D67-4891-FD7F-4AA2-E9E4A652519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905559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85359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52602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log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 descr="This is a copyright notice that should be included on the final slide."/>
          <p:cNvSpPr txBox="1">
            <a:spLocks noChangeArrowheads="1"/>
          </p:cNvSpPr>
          <p:nvPr/>
        </p:nvSpPr>
        <p:spPr bwMode="blackWhite">
          <a:xfrm>
            <a:off x="584200" y="6161316"/>
            <a:ext cx="4482124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>
                <a:solidFill>
                  <a:schemeClr val="tx1"/>
                </a:solidFill>
                <a:cs typeface="Segoe UI" pitchFamily="34" charset="0"/>
              </a:rPr>
              <a:t>© Copyright Microsoft Corporation. All rights reserved. </a:t>
            </a:r>
          </a:p>
        </p:txBody>
      </p:sp>
      <p:pic>
        <p:nvPicPr>
          <p:cNvPr id="5" name="MS logo white - EMF" descr="Microsoft logo white text version">
            <a:extLst>
              <a:ext uri="{FF2B5EF4-FFF2-40B4-BE49-F238E27FC236}">
                <a16:creationId xmlns:a16="http://schemas.microsoft.com/office/drawing/2014/main" id="{70D3778F-A717-44C8-9013-FF206B15DD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245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5197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ck Notes slide Layout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 b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B6606D-2DF9-48CD-BBE9-B751BF55CD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white">
          <a:xfrm>
            <a:off x="584200" y="1436688"/>
            <a:ext cx="11018838" cy="2215991"/>
          </a:xfrm>
        </p:spPr>
        <p:txBody>
          <a:bodyPr>
            <a:spAutoFit/>
          </a:bodyPr>
          <a:lstStyle>
            <a:lvl1pPr>
              <a:defRPr sz="3600">
                <a:latin typeface="+mn-lt"/>
              </a:defRPr>
            </a:lvl1pPr>
            <a:lvl2pPr>
              <a:defRPr sz="28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Next slide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269038"/>
            <a:ext cx="12192001" cy="588963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45720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solidFill>
                  <a:srgbClr val="000000"/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/>
              <a:t>Next:</a:t>
            </a:r>
          </a:p>
        </p:txBody>
      </p:sp>
    </p:spTree>
    <p:extLst>
      <p:ext uri="{BB962C8B-B14F-4D97-AF65-F5344CB8AC3E}">
        <p14:creationId xmlns:p14="http://schemas.microsoft.com/office/powerpoint/2010/main" val="40654741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904">
          <p15:clr>
            <a:srgbClr val="5ACBF0"/>
          </p15:clr>
        </p15:guide>
        <p15:guide id="2" orient="horz" pos="288">
          <p15:clr>
            <a:srgbClr val="5ACBF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244682"/>
          </a:xfrm>
        </p:spPr>
        <p:txBody>
          <a:bodyPr lIns="0" tIns="0" rIns="0" bIns="0"/>
          <a:lstStyle>
            <a:lvl1pPr>
              <a:defRPr sz="1590" b="1" i="0">
                <a:solidFill>
                  <a:srgbClr val="F61B7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84200" y="1435503"/>
            <a:ext cx="11018520" cy="430887"/>
          </a:xfrm>
        </p:spPr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1/5/2026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71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1215"/>
            <a:fld id="{81D60167-4931-47E6-BA6A-407CBD079E47}" type="slidenum">
              <a:rPr lang="en-AU" spc="-22" smtClean="0"/>
              <a:pPr marL="11215"/>
              <a:t>‹#›</a:t>
            </a:fld>
            <a:endParaRPr lang="en-AU" spc="-22"/>
          </a:p>
        </p:txBody>
      </p:sp>
    </p:spTree>
    <p:extLst>
      <p:ext uri="{BB962C8B-B14F-4D97-AF65-F5344CB8AC3E}">
        <p14:creationId xmlns:p14="http://schemas.microsoft.com/office/powerpoint/2010/main" val="52380241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_with 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352" y="457202"/>
            <a:ext cx="11150448" cy="492443"/>
          </a:xfrm>
        </p:spPr>
        <p:txBody>
          <a:bodyPr/>
          <a:lstStyle>
            <a:lvl1pPr>
              <a:defRPr sz="3200" b="0" i="0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0EDD53F-2028-7066-DB70-50C2E7D5069D}"/>
              </a:ext>
            </a:extLst>
          </p:cNvPr>
          <p:cNvSpPr/>
          <p:nvPr userDrawn="1"/>
        </p:nvSpPr>
        <p:spPr bwMode="auto">
          <a:xfrm>
            <a:off x="1" y="6400800"/>
            <a:ext cx="12192000" cy="457200"/>
          </a:xfrm>
          <a:prstGeom prst="rect">
            <a:avLst/>
          </a:prstGeom>
          <a:solidFill>
            <a:srgbClr val="F4F3F5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32" tIns="146266" rIns="182832" bIns="14626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192" fontAlgn="base">
              <a:spcBef>
                <a:spcPct val="0"/>
              </a:spcBef>
              <a:spcAft>
                <a:spcPct val="0"/>
              </a:spcAft>
            </a:pPr>
            <a:endParaRPr lang="en-US" sz="2399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71443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A77105E-FE1C-E764-EE00-FDE99C6CAC87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gradFill>
            <a:gsLst>
              <a:gs pos="51000">
                <a:srgbClr val="F4F3F5">
                  <a:alpha val="68000"/>
                </a:srgbClr>
              </a:gs>
              <a:gs pos="100000">
                <a:srgbClr val="FFB900">
                  <a:alpha val="37446"/>
                </a:srgbClr>
              </a:gs>
            </a:gsLst>
            <a:lin ang="3600000" scaled="0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rgbClr val="FFFFFF"/>
              </a:solidFill>
              <a:cs typeface="Segoe UI" pitchFamily="34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4B655BA-10A4-4A57-89DB-CFFBE1CA1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6390" y="1434370"/>
            <a:ext cx="11018520" cy="1489639"/>
          </a:xfrm>
        </p:spPr>
        <p:txBody>
          <a:bodyPr wrap="square">
            <a:spAutoFit/>
          </a:bodyPr>
          <a:lstStyle>
            <a:lvl1pPr marL="0" indent="0">
              <a:buNone/>
              <a:defRPr sz="200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A44F81F1-872D-ABAD-AE32-00BA52A421E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86389" y="4497238"/>
            <a:ext cx="1732482" cy="553998"/>
          </a:xfrm>
        </p:spPr>
        <p:txBody>
          <a:bodyPr anchor="t" anchorCtr="0">
            <a:noAutofit/>
          </a:bodyPr>
          <a:lstStyle>
            <a:lvl1pPr marL="4763" indent="-4763" algn="ctr">
              <a:buNone/>
              <a:tabLst/>
              <a:defRPr sz="1200"/>
            </a:lvl1pPr>
          </a:lstStyle>
          <a:p>
            <a:r>
              <a:rPr lang="en-US"/>
              <a:t>Customer logo</a:t>
            </a:r>
          </a:p>
        </p:txBody>
      </p:sp>
    </p:spTree>
    <p:extLst>
      <p:ext uri="{BB962C8B-B14F-4D97-AF65-F5344CB8AC3E}">
        <p14:creationId xmlns:p14="http://schemas.microsoft.com/office/powerpoint/2010/main" val="4880623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905">
          <p15:clr>
            <a:srgbClr val="5ACBF0"/>
          </p15:clr>
        </p15:guide>
        <p15:guide id="4" orient="horz" pos="1272">
          <p15:clr>
            <a:srgbClr val="5ACBF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E2550-DA43-453C-A328-33C740E65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4B7A288-CDAC-4184-9F73-137C95F5E64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84200" y="1435100"/>
            <a:ext cx="5211763" cy="48339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EC22105-78D6-4753-94FA-3DA949361A9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89688" y="1435100"/>
            <a:ext cx="5219700" cy="48339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6A123D-3A27-499F-9210-3E0D7CED39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63091465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6">
          <p15:clr>
            <a:srgbClr val="5ACBF0"/>
          </p15:clr>
        </p15:guide>
        <p15:guide id="3" orient="horz" pos="904">
          <p15:clr>
            <a:srgbClr val="5ACBF0"/>
          </p15:clr>
        </p15:guide>
        <p15:guide id="4" pos="3660">
          <p15:clr>
            <a:srgbClr val="5ACBF0"/>
          </p15:clr>
        </p15:guide>
        <p15:guide id="5" pos="4024">
          <p15:clr>
            <a:srgbClr val="5ACBF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4200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E9CDCB4-03E1-4763-B83E-A1334BCDB0C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97171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24214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2">
          <p15:clr>
            <a:srgbClr val="5ACBF0"/>
          </p15:clr>
        </p15:guide>
        <p15:guide id="3" orient="horz" pos="904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Bullet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D525736-DEE8-4391-8135-23DE0640053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8E90344-0294-48E2-AAF0-601BB99500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084388"/>
            <a:ext cx="5219700" cy="1612749"/>
          </a:xfrm>
        </p:spPr>
        <p:txBody>
          <a:bodyPr>
            <a:spAutoFit/>
          </a:bodyPr>
          <a:lstStyle>
            <a:lvl1pPr marL="171450" indent="-171450">
              <a:defRPr lang="en-US" sz="2400" dirty="0"/>
            </a:lvl1pPr>
            <a:lvl2pPr marL="342900" indent="-171450">
              <a:defRPr lang="en-US" dirty="0"/>
            </a:lvl2pPr>
            <a:lvl3pPr marL="514350" indent="-171450">
              <a:defRPr lang="en-US" dirty="0"/>
            </a:lvl3pPr>
            <a:lvl4pPr marL="666750" indent="-152400">
              <a:defRPr lang="en-US" dirty="0"/>
            </a:lvl4pPr>
            <a:lvl5pPr marL="793750" indent="-120650">
              <a:defRPr lang="en-US" dirty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B4F729D4-B1F1-45F2-A06A-40234B19C88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7625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1F896FB-325C-4849-B372-8DF0D6C056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97625" y="2084388"/>
            <a:ext cx="5219700" cy="1612749"/>
          </a:xfrm>
        </p:spPr>
        <p:txBody>
          <a:bodyPr>
            <a:spAutoFit/>
          </a:bodyPr>
          <a:lstStyle>
            <a:lvl1pPr marL="171450" indent="-171450">
              <a:defRPr lang="en-US" sz="2400" dirty="0"/>
            </a:lvl1pPr>
            <a:lvl2pPr marL="342900" indent="-171450">
              <a:defRPr lang="en-US" dirty="0"/>
            </a:lvl2pPr>
            <a:lvl3pPr marL="514350" indent="-171450">
              <a:defRPr lang="en-US" dirty="0"/>
            </a:lvl3pPr>
            <a:lvl4pPr marL="685800" indent="-136525">
              <a:defRPr lang="en-US" dirty="0"/>
            </a:lvl4pPr>
            <a:lvl5pPr marL="793750" indent="-120650">
              <a:defRPr lang="en-US" dirty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13108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311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  <p15:guide id="7" orient="horz" pos="905">
          <p15:clr>
            <a:srgbClr val="5ACBF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image" Target="../media/image1.png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image" Target="../media/image2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blackWhite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84200" y="1435503"/>
            <a:ext cx="11018520" cy="1612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grpSp>
        <p:nvGrpSpPr>
          <p:cNvPr id="47" name="GRID" hidden="1">
            <a:extLst>
              <a:ext uri="{FF2B5EF4-FFF2-40B4-BE49-F238E27FC236}">
                <a16:creationId xmlns:a16="http://schemas.microsoft.com/office/drawing/2014/main" id="{32B5FFBF-552A-4973-B5B3-9EE3A765185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D412E5-2492-4063-96AB-C451FC39F2B6}"/>
                </a:ext>
              </a:extLst>
            </p:cNvPr>
            <p:cNvCxnSpPr/>
            <p:nvPr/>
          </p:nvCxnSpPr>
          <p:spPr>
            <a:xfrm>
              <a:off x="0" y="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5E7FAE-6A98-413B-871E-10F8DF6FF1E3}"/>
                </a:ext>
              </a:extLst>
            </p:cNvPr>
            <p:cNvCxnSpPr/>
            <p:nvPr/>
          </p:nvCxnSpPr>
          <p:spPr>
            <a:xfrm>
              <a:off x="0" y="29260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42BDE7-00A0-446E-9CEE-23DDF6A13E6E}"/>
                </a:ext>
              </a:extLst>
            </p:cNvPr>
            <p:cNvCxnSpPr/>
            <p:nvPr/>
          </p:nvCxnSpPr>
          <p:spPr>
            <a:xfrm>
              <a:off x="0" y="585216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48FF31-9C6A-4C0C-AB96-ED556488A1BA}"/>
                </a:ext>
              </a:extLst>
            </p:cNvPr>
            <p:cNvCxnSpPr/>
            <p:nvPr/>
          </p:nvCxnSpPr>
          <p:spPr>
            <a:xfrm>
              <a:off x="0" y="6272784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D811B2-F122-4FF3-A4F6-E7291A5152BB}"/>
                </a:ext>
              </a:extLst>
            </p:cNvPr>
            <p:cNvCxnSpPr/>
            <p:nvPr/>
          </p:nvCxnSpPr>
          <p:spPr>
            <a:xfrm>
              <a:off x="0" y="656539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029335-BA6E-4B6F-B752-D02603169DE6}"/>
                </a:ext>
              </a:extLst>
            </p:cNvPr>
            <p:cNvCxnSpPr/>
            <p:nvPr/>
          </p:nvCxnSpPr>
          <p:spPr>
            <a:xfrm>
              <a:off x="0" y="685800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8D55A0-D16C-4191-B9F9-C95B51610B5E}"/>
                </a:ext>
              </a:extLst>
            </p:cNvPr>
            <p:cNvCxnSpPr/>
            <p:nvPr/>
          </p:nvCxnSpPr>
          <p:spPr>
            <a:xfrm>
              <a:off x="0" y="87782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3FCB58-9F61-404B-A493-7860A942FCC2}"/>
                </a:ext>
              </a:extLst>
            </p:cNvPr>
            <p:cNvCxnSpPr/>
            <p:nvPr/>
          </p:nvCxnSpPr>
          <p:spPr>
            <a:xfrm>
              <a:off x="0" y="117043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FD38DF-4402-499A-B7B2-D5BBF3AD467C}"/>
                </a:ext>
              </a:extLst>
            </p:cNvPr>
            <p:cNvCxnSpPr/>
            <p:nvPr/>
          </p:nvCxnSpPr>
          <p:spPr>
            <a:xfrm>
              <a:off x="0" y="146304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6DFD209-A624-4FEA-8F60-067FBF0CC1E8}"/>
                </a:ext>
              </a:extLst>
            </p:cNvPr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B8ED61-88C3-48AA-91A7-BFD779B3B3BA}"/>
                </a:ext>
              </a:extLst>
            </p:cNvPr>
            <p:cNvCxnSpPr/>
            <p:nvPr/>
          </p:nvCxnSpPr>
          <p:spPr>
            <a:xfrm>
              <a:off x="585216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22AC47D-49D2-4B9E-B580-53A7922E5654}"/>
                </a:ext>
              </a:extLst>
            </p:cNvPr>
            <p:cNvCxnSpPr/>
            <p:nvPr/>
          </p:nvCxnSpPr>
          <p:spPr>
            <a:xfrm>
              <a:off x="29260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D7A2DB-4310-49CD-83F6-55B33BE76665}"/>
                </a:ext>
              </a:extLst>
            </p:cNvPr>
            <p:cNvCxnSpPr/>
            <p:nvPr/>
          </p:nvCxnSpPr>
          <p:spPr>
            <a:xfrm>
              <a:off x="877824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0C40071-7BC6-4682-9CD1-0631E07C9F11}"/>
                </a:ext>
              </a:extLst>
            </p:cNvPr>
            <p:cNvCxnSpPr/>
            <p:nvPr/>
          </p:nvCxnSpPr>
          <p:spPr>
            <a:xfrm>
              <a:off x="117043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0ACFAA-26E9-44D2-BEF0-E02CAE93F397}"/>
                </a:ext>
              </a:extLst>
            </p:cNvPr>
            <p:cNvCxnSpPr/>
            <p:nvPr/>
          </p:nvCxnSpPr>
          <p:spPr>
            <a:xfrm>
              <a:off x="1102156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5D1186-93AE-4B67-8544-763E0B213AAC}"/>
                </a:ext>
              </a:extLst>
            </p:cNvPr>
            <p:cNvCxnSpPr/>
            <p:nvPr/>
          </p:nvCxnSpPr>
          <p:spPr>
            <a:xfrm>
              <a:off x="11606784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1D45AE-FC53-4BB4-A9CD-C563C03A1195}"/>
                </a:ext>
              </a:extLst>
            </p:cNvPr>
            <p:cNvCxnSpPr/>
            <p:nvPr/>
          </p:nvCxnSpPr>
          <p:spPr>
            <a:xfrm>
              <a:off x="11314176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25177A-06D9-4C2A-B7EF-984A90245BF7}"/>
                </a:ext>
              </a:extLst>
            </p:cNvPr>
            <p:cNvCxnSpPr/>
            <p:nvPr/>
          </p:nvCxnSpPr>
          <p:spPr>
            <a:xfrm>
              <a:off x="1189939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2B67796-DF72-4C3B-A79D-7534FD3084C9}"/>
                </a:ext>
              </a:extLst>
            </p:cNvPr>
            <p:cNvCxnSpPr/>
            <p:nvPr/>
          </p:nvCxnSpPr>
          <p:spPr>
            <a:xfrm>
              <a:off x="1219200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8B2C409-2FF7-4120-9E48-02A446B82DD6}"/>
                </a:ext>
              </a:extLst>
            </p:cNvPr>
            <p:cNvCxnSpPr/>
            <p:nvPr/>
          </p:nvCxnSpPr>
          <p:spPr>
            <a:xfrm>
              <a:off x="0" y="175564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3E0130A-B11A-42AB-8439-3CB0569F1C08}"/>
                </a:ext>
              </a:extLst>
            </p:cNvPr>
            <p:cNvCxnSpPr/>
            <p:nvPr/>
          </p:nvCxnSpPr>
          <p:spPr>
            <a:xfrm>
              <a:off x="0" y="204825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40B631-CB23-44B8-823B-56619D54F0E4}"/>
                </a:ext>
              </a:extLst>
            </p:cNvPr>
            <p:cNvCxnSpPr/>
            <p:nvPr/>
          </p:nvCxnSpPr>
          <p:spPr>
            <a:xfrm>
              <a:off x="0" y="234086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7DD460B-BBE5-43D6-95DF-C1C1CC6239C6}"/>
                </a:ext>
              </a:extLst>
            </p:cNvPr>
            <p:cNvCxnSpPr/>
            <p:nvPr/>
          </p:nvCxnSpPr>
          <p:spPr>
            <a:xfrm>
              <a:off x="0" y="263347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F5BEEB4-62B8-420A-9489-8319B9432C34}"/>
                </a:ext>
              </a:extLst>
            </p:cNvPr>
            <p:cNvCxnSpPr/>
            <p:nvPr/>
          </p:nvCxnSpPr>
          <p:spPr>
            <a:xfrm>
              <a:off x="0" y="292608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9242164-82A4-4DA9-B78C-33430C241872}"/>
                </a:ext>
              </a:extLst>
            </p:cNvPr>
            <p:cNvCxnSpPr/>
            <p:nvPr/>
          </p:nvCxnSpPr>
          <p:spPr>
            <a:xfrm>
              <a:off x="0" y="321868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8767DD-4892-4904-AE72-87087DD9CCC2}"/>
                </a:ext>
              </a:extLst>
            </p:cNvPr>
            <p:cNvCxnSpPr/>
            <p:nvPr/>
          </p:nvCxnSpPr>
          <p:spPr>
            <a:xfrm>
              <a:off x="0" y="351129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5FC793-2AD0-4021-B3FB-391EDDE6CB63}"/>
                </a:ext>
              </a:extLst>
            </p:cNvPr>
            <p:cNvCxnSpPr/>
            <p:nvPr/>
          </p:nvCxnSpPr>
          <p:spPr>
            <a:xfrm>
              <a:off x="0" y="380390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091C6C8-296D-4AA9-8F03-7DEA5FA7D71A}"/>
                </a:ext>
              </a:extLst>
            </p:cNvPr>
            <p:cNvCxnSpPr/>
            <p:nvPr/>
          </p:nvCxnSpPr>
          <p:spPr>
            <a:xfrm>
              <a:off x="0" y="409651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CBDA8A-698A-4B1C-BC41-CD72C2900FE8}"/>
                </a:ext>
              </a:extLst>
            </p:cNvPr>
            <p:cNvCxnSpPr/>
            <p:nvPr/>
          </p:nvCxnSpPr>
          <p:spPr>
            <a:xfrm>
              <a:off x="0" y="438912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0780C82-EF19-43A2-BF1B-31FDFBA092CA}"/>
                </a:ext>
              </a:extLst>
            </p:cNvPr>
            <p:cNvCxnSpPr/>
            <p:nvPr/>
          </p:nvCxnSpPr>
          <p:spPr>
            <a:xfrm>
              <a:off x="0" y="468172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492339-9370-44E2-8C4D-414393DEB764}"/>
                </a:ext>
              </a:extLst>
            </p:cNvPr>
            <p:cNvCxnSpPr/>
            <p:nvPr/>
          </p:nvCxnSpPr>
          <p:spPr>
            <a:xfrm>
              <a:off x="0" y="497433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BF7CE2A-C0A7-4C6F-88B8-E40107AE34E8}"/>
                </a:ext>
              </a:extLst>
            </p:cNvPr>
            <p:cNvCxnSpPr/>
            <p:nvPr/>
          </p:nvCxnSpPr>
          <p:spPr>
            <a:xfrm>
              <a:off x="0" y="526694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CD7A1D0-B060-4037-BFAE-80FAF89CC35F}"/>
                </a:ext>
              </a:extLst>
            </p:cNvPr>
            <p:cNvCxnSpPr/>
            <p:nvPr/>
          </p:nvCxnSpPr>
          <p:spPr>
            <a:xfrm>
              <a:off x="0" y="555955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A121C21-7F60-43D7-B9B4-682B9D22E24D}"/>
                </a:ext>
              </a:extLst>
            </p:cNvPr>
            <p:cNvCxnSpPr/>
            <p:nvPr/>
          </p:nvCxnSpPr>
          <p:spPr>
            <a:xfrm>
              <a:off x="0" y="585216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.64 square" hidden="1">
            <a:extLst>
              <a:ext uri="{FF2B5EF4-FFF2-40B4-BE49-F238E27FC236}">
                <a16:creationId xmlns:a16="http://schemas.microsoft.com/office/drawing/2014/main" id="{90E0CE0A-15D7-405F-8DFA-B7F5AF47B03C}"/>
              </a:ext>
            </a:extLst>
          </p:cNvPr>
          <p:cNvSpPr/>
          <p:nvPr/>
        </p:nvSpPr>
        <p:spPr bwMode="auto">
          <a:xfrm>
            <a:off x="0" y="0"/>
            <a:ext cx="585216" cy="585216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5" name=".32 square" hidden="1">
            <a:extLst>
              <a:ext uri="{FF2B5EF4-FFF2-40B4-BE49-F238E27FC236}">
                <a16:creationId xmlns:a16="http://schemas.microsoft.com/office/drawing/2014/main" id="{09835393-211C-428D-B22F-51EE7A413599}"/>
              </a:ext>
            </a:extLst>
          </p:cNvPr>
          <p:cNvSpPr/>
          <p:nvPr/>
        </p:nvSpPr>
        <p:spPr bwMode="auto">
          <a:xfrm>
            <a:off x="0" y="0"/>
            <a:ext cx="292608" cy="292608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44" name="Graphic 143">
            <a:extLst>
              <a:ext uri="{FF2B5EF4-FFF2-40B4-BE49-F238E27FC236}">
                <a16:creationId xmlns:a16="http://schemas.microsoft.com/office/drawing/2014/main" id="{55FCE7D5-5796-0746-3173-EB75FBE85E45}"/>
              </a:ext>
            </a:extLst>
          </p:cNvPr>
          <p:cNvPicPr>
            <a:picLocks noChangeAspect="1"/>
          </p:cNvPicPr>
          <p:nvPr/>
        </p:nvPicPr>
        <p:blipFill>
          <a:blip r:embed="rId61">
            <a:extLst>
              <a:ext uri="{96DAC541-7B7A-43D3-8B79-37D633B846F1}">
                <asvg:svgBlip xmlns:asvg="http://schemas.microsoft.com/office/drawing/2016/SVG/main" r:embed="rId62"/>
              </a:ext>
            </a:extLst>
          </a:blip>
          <a:srcRect/>
          <a:stretch/>
        </p:blipFill>
        <p:spPr>
          <a:xfrm rot="5400000">
            <a:off x="9509919" y="2743200"/>
            <a:ext cx="68580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689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97" r:id="rId1"/>
    <p:sldLayoutId id="2147485451" r:id="rId2"/>
    <p:sldLayoutId id="2147485503" r:id="rId3"/>
    <p:sldLayoutId id="2147485452" r:id="rId4"/>
    <p:sldLayoutId id="2147485453" r:id="rId5"/>
    <p:sldLayoutId id="2147485527" r:id="rId6"/>
    <p:sldLayoutId id="2147485454" r:id="rId7"/>
    <p:sldLayoutId id="2147485455" r:id="rId8"/>
    <p:sldLayoutId id="2147485456" r:id="rId9"/>
    <p:sldLayoutId id="2147485457" r:id="rId10"/>
    <p:sldLayoutId id="2147485458" r:id="rId11"/>
    <p:sldLayoutId id="2147485459" r:id="rId12"/>
    <p:sldLayoutId id="2147485460" r:id="rId13"/>
    <p:sldLayoutId id="2147485461" r:id="rId14"/>
    <p:sldLayoutId id="2147485462" r:id="rId15"/>
    <p:sldLayoutId id="2147485463" r:id="rId16"/>
    <p:sldLayoutId id="2147485464" r:id="rId17"/>
    <p:sldLayoutId id="2147485465" r:id="rId18"/>
    <p:sldLayoutId id="2147485466" r:id="rId19"/>
    <p:sldLayoutId id="2147485467" r:id="rId20"/>
    <p:sldLayoutId id="2147485468" r:id="rId21"/>
    <p:sldLayoutId id="2147485469" r:id="rId22"/>
    <p:sldLayoutId id="2147485470" r:id="rId23"/>
    <p:sldLayoutId id="2147485471" r:id="rId24"/>
    <p:sldLayoutId id="2147485472" r:id="rId25"/>
    <p:sldLayoutId id="2147485473" r:id="rId26"/>
    <p:sldLayoutId id="2147485474" r:id="rId27"/>
    <p:sldLayoutId id="2147485475" r:id="rId28"/>
    <p:sldLayoutId id="2147485476" r:id="rId29"/>
    <p:sldLayoutId id="2147485477" r:id="rId30"/>
    <p:sldLayoutId id="2147485478" r:id="rId31"/>
    <p:sldLayoutId id="2147485479" r:id="rId32"/>
    <p:sldLayoutId id="2147485480" r:id="rId33"/>
    <p:sldLayoutId id="2147485481" r:id="rId34"/>
    <p:sldLayoutId id="2147485482" r:id="rId35"/>
    <p:sldLayoutId id="2147485483" r:id="rId36"/>
    <p:sldLayoutId id="2147485484" r:id="rId37"/>
    <p:sldLayoutId id="2147485485" r:id="rId38"/>
    <p:sldLayoutId id="2147485486" r:id="rId39"/>
    <p:sldLayoutId id="2147485487" r:id="rId40"/>
    <p:sldLayoutId id="2147485488" r:id="rId41"/>
    <p:sldLayoutId id="2147485490" r:id="rId42"/>
    <p:sldLayoutId id="2147485491" r:id="rId43"/>
    <p:sldLayoutId id="2147485516" r:id="rId44"/>
    <p:sldLayoutId id="2147485517" r:id="rId45"/>
    <p:sldLayoutId id="2147485525" r:id="rId46"/>
    <p:sldLayoutId id="2147485504" r:id="rId47"/>
    <p:sldLayoutId id="2147485505" r:id="rId48"/>
    <p:sldLayoutId id="2147485506" r:id="rId49"/>
    <p:sldLayoutId id="2147485507" r:id="rId50"/>
    <p:sldLayoutId id="2147485508" r:id="rId51"/>
    <p:sldLayoutId id="2147485509" r:id="rId52"/>
    <p:sldLayoutId id="2147485522" r:id="rId53"/>
    <p:sldLayoutId id="2147485493" r:id="rId54"/>
    <p:sldLayoutId id="2147485494" r:id="rId55"/>
    <p:sldLayoutId id="2147485495" r:id="rId56"/>
    <p:sldLayoutId id="2147485496" r:id="rId57"/>
    <p:sldLayoutId id="2147485526" r:id="rId58"/>
    <p:sldLayoutId id="2147485528" r:id="rId59"/>
  </p:sldLayoutIdLst>
  <p:transition>
    <p:fade/>
  </p:transition>
  <p:hf sldNum="0" hdr="0" ftr="0" dt="0"/>
  <p:txStyles>
    <p:titleStyle>
      <a:lvl1pPr algn="l" defTabSz="932742" rtl="0" eaLnBrk="1" latinLnBrk="0" hangingPunct="1">
        <a:lnSpc>
          <a:spcPct val="100000"/>
        </a:lnSpc>
        <a:spcBef>
          <a:spcPct val="0"/>
        </a:spcBef>
        <a:buNone/>
        <a:defRPr lang="en-US" sz="3600" b="0" kern="1200" cap="none" spc="-50" baseline="0" dirty="0" smtClean="0">
          <a:ln w="3175">
            <a:noFill/>
          </a:ln>
          <a:solidFill>
            <a:schemeClr val="tx2"/>
          </a:solidFill>
          <a:effectLst/>
          <a:latin typeface="+mj-lt"/>
          <a:ea typeface="+mn-ea"/>
          <a:cs typeface="Segoe UI" pitchFamily="34" charset="0"/>
        </a:defRPr>
      </a:lvl1pPr>
    </p:titleStyle>
    <p:bodyStyle>
      <a:lvl1pPr marL="2286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800" kern="1200" spc="0" baseline="0">
          <a:solidFill>
            <a:schemeClr val="tx1"/>
          </a:solidFill>
          <a:latin typeface="+mn-lt"/>
          <a:ea typeface="+mn-ea"/>
          <a:cs typeface="Segoe UI" panose="020B0502040204020203" pitchFamily="34" charset="0"/>
        </a:defRPr>
      </a:lvl1pPr>
      <a:lvl2pPr marL="4572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0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657225" marR="0" indent="-20002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600" kern="1200" spc="0" baseline="0">
          <a:solidFill>
            <a:schemeClr val="tx1"/>
          </a:solidFill>
          <a:latin typeface="+mn-lt"/>
          <a:ea typeface="+mn-ea"/>
          <a:cs typeface="+mn-cs"/>
        </a:defRPr>
      </a:lvl3pPr>
      <a:lvl4pPr marL="842963" marR="0" indent="-1809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4pPr>
      <a:lvl5pPr marL="1023938" marR="0" indent="-1682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6" pos="360" userDrawn="1">
          <p15:clr>
            <a:srgbClr val="C35EA4"/>
          </p15:clr>
        </p15:guide>
        <p15:guide id="17" pos="7320" userDrawn="1">
          <p15:clr>
            <a:srgbClr val="C35EA4"/>
          </p15:clr>
        </p15:guide>
        <p15:guide id="25" orient="horz" pos="369">
          <p15:clr>
            <a:srgbClr val="C35EA4"/>
          </p15:clr>
        </p15:guide>
        <p15:guide id="26" orient="horz" pos="3949">
          <p15:clr>
            <a:srgbClr val="C35EA4"/>
          </p15:clr>
        </p15:guide>
        <p15:guide id="27" orient="horz" pos="184">
          <p15:clr>
            <a:srgbClr val="A4A3A4"/>
          </p15:clr>
        </p15:guide>
        <p15:guide id="28" pos="192" userDrawn="1">
          <p15:clr>
            <a:srgbClr val="A4A3A4"/>
          </p15:clr>
        </p15:guide>
        <p15:guide id="29" orient="horz" pos="4135">
          <p15:clr>
            <a:srgbClr val="A4A3A4"/>
          </p15:clr>
        </p15:guide>
        <p15:guide id="30" pos="7488" userDrawn="1">
          <p15:clr>
            <a:srgbClr val="A4A3A4"/>
          </p15:clr>
        </p15:guide>
        <p15:guide id="31" orient="horz" pos="400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icrosoft.com/en-us/sql-server/blog/2024/04/25/why-migrate-windows-server-and-sql-server-to-azure-roi-innovation-and-free-offers/" TargetMode="External"/><Relationship Id="rId3" Type="http://schemas.openxmlformats.org/officeDocument/2006/relationships/hyperlink" Target="https://info.flexera.com/CM-REPORT-State-of-the-Cloud" TargetMode="External"/><Relationship Id="rId7" Type="http://schemas.openxmlformats.org/officeDocument/2006/relationships/hyperlink" Target="https://securitybrief.com.au/story/ai-and-cloud-growth-demands-smarter-security-for-smbs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afr.com/by/steven-worrall-p5386x" TargetMode="External"/><Relationship Id="rId11" Type="http://schemas.openxmlformats.org/officeDocument/2006/relationships/hyperlink" Target="https://tei.forrester.com/go/Microsoft/AzureAI-Readiness/" TargetMode="External"/><Relationship Id="rId5" Type="http://schemas.openxmlformats.org/officeDocument/2006/relationships/hyperlink" Target="https://www.idc.com/getdoc.jsp?containerId=US51281523" TargetMode="External"/><Relationship Id="rId10" Type="http://schemas.openxmlformats.org/officeDocument/2006/relationships/hyperlink" Target="https://cdn-dynmedia-1.microsoft.com/is/content/microsoftcorp/microsoft/final/en-us/microsoft-brand/documents/TEI-of-MSFT-Security-FINAL.pdf" TargetMode="External"/><Relationship Id="rId4" Type="http://schemas.openxmlformats.org/officeDocument/2006/relationships/hyperlink" Target="https://www.dickerdata.com.au/microsoft-tra-report" TargetMode="External"/><Relationship Id="rId9" Type="http://schemas.openxmlformats.org/officeDocument/2006/relationships/hyperlink" Target="https://clouddamcdnprodep.azureedge.net/gdc/gdcHh56GN/original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svg"/><Relationship Id="rId18" Type="http://schemas.openxmlformats.org/officeDocument/2006/relationships/image" Target="../media/image47.png"/><Relationship Id="rId3" Type="http://schemas.openxmlformats.org/officeDocument/2006/relationships/image" Target="../media/image32.jpeg"/><Relationship Id="rId21" Type="http://schemas.openxmlformats.org/officeDocument/2006/relationships/image" Target="../media/image50.svg"/><Relationship Id="rId7" Type="http://schemas.openxmlformats.org/officeDocument/2006/relationships/image" Target="../media/image36.svg"/><Relationship Id="rId12" Type="http://schemas.openxmlformats.org/officeDocument/2006/relationships/image" Target="../media/image41.png"/><Relationship Id="rId17" Type="http://schemas.openxmlformats.org/officeDocument/2006/relationships/image" Target="../media/image46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5.png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35.png"/><Relationship Id="rId11" Type="http://schemas.openxmlformats.org/officeDocument/2006/relationships/image" Target="../media/image40.svg"/><Relationship Id="rId5" Type="http://schemas.openxmlformats.org/officeDocument/2006/relationships/image" Target="../media/image34.svg"/><Relationship Id="rId15" Type="http://schemas.openxmlformats.org/officeDocument/2006/relationships/image" Target="../media/image44.svg"/><Relationship Id="rId23" Type="http://schemas.openxmlformats.org/officeDocument/2006/relationships/image" Target="../media/image52.svg"/><Relationship Id="rId10" Type="http://schemas.openxmlformats.org/officeDocument/2006/relationships/image" Target="../media/image39.png"/><Relationship Id="rId19" Type="http://schemas.openxmlformats.org/officeDocument/2006/relationships/image" Target="../media/image48.svg"/><Relationship Id="rId4" Type="http://schemas.openxmlformats.org/officeDocument/2006/relationships/image" Target="../media/image33.png"/><Relationship Id="rId9" Type="http://schemas.openxmlformats.org/officeDocument/2006/relationships/image" Target="../media/image38.svg"/><Relationship Id="rId14" Type="http://schemas.openxmlformats.org/officeDocument/2006/relationships/image" Target="../media/image43.png"/><Relationship Id="rId22" Type="http://schemas.openxmlformats.org/officeDocument/2006/relationships/image" Target="../media/image5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9C850B5-775B-82B4-2ED5-F22AB0175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570841F-0157-2D7E-89F7-1B6FD5D3C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952" y="2292671"/>
            <a:ext cx="7779407" cy="152349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5500"/>
              <a:t>Build your foundation and your AI readiness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7855137C-DE65-E9AC-7618-6A463D8E5EF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9952" y="3947282"/>
            <a:ext cx="6265917" cy="246221"/>
          </a:xfrm>
        </p:spPr>
        <p:txBody>
          <a:bodyPr/>
          <a:lstStyle/>
          <a:p>
            <a:r>
              <a:rPr lang="en-US"/>
              <a:t>Move workloads to the cloud with confidence</a:t>
            </a:r>
          </a:p>
        </p:txBody>
      </p:sp>
      <p:sp>
        <p:nvSpPr>
          <p:cNvPr id="16" name="object 2">
            <a:extLst>
              <a:ext uri="{FF2B5EF4-FFF2-40B4-BE49-F238E27FC236}">
                <a16:creationId xmlns:a16="http://schemas.microsoft.com/office/drawing/2014/main" id="{155C1A74-CB47-27D4-C268-F0AC016936CE}"/>
              </a:ext>
            </a:extLst>
          </p:cNvPr>
          <p:cNvSpPr txBox="1"/>
          <p:nvPr/>
        </p:nvSpPr>
        <p:spPr>
          <a:xfrm>
            <a:off x="519953" y="1911445"/>
            <a:ext cx="4244895" cy="288323"/>
          </a:xfrm>
          <a:prstGeom prst="rect">
            <a:avLst/>
          </a:prstGeom>
        </p:spPr>
        <p:txBody>
          <a:bodyPr vert="horz" wrap="square" lIns="0" tIns="11215" rIns="0" bIns="0" rtlCol="0">
            <a:spAutoFit/>
          </a:bodyPr>
          <a:lstStyle/>
          <a:p>
            <a:pPr marL="11215">
              <a:spcBef>
                <a:spcPts val="729"/>
              </a:spcBef>
            </a:pPr>
            <a:r>
              <a:rPr lang="en-AU" sz="1800">
                <a:solidFill>
                  <a:srgbClr val="0078D4"/>
                </a:solidFill>
                <a:cs typeface="Arial"/>
              </a:rPr>
              <a:t>Infrastructure, Apps &amp; Security</a:t>
            </a:r>
            <a:endParaRPr sz="1800">
              <a:solidFill>
                <a:srgbClr val="0078D4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71233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78297BAD-438C-CD42-D4DA-0390C9D4A8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FBD653B-FFB9-B2A8-D0E7-93CDBDC187C2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gradFill>
            <a:gsLst>
              <a:gs pos="51000">
                <a:srgbClr val="F4F3F5">
                  <a:alpha val="68000"/>
                </a:srgbClr>
              </a:gs>
              <a:gs pos="100000">
                <a:srgbClr val="8DC8E8"/>
              </a:gs>
            </a:gsLst>
            <a:lin ang="3600000" scaled="0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rgbClr val="FFFFFF"/>
              </a:solidFill>
              <a:cs typeface="Segoe UI" pitchFamily="34" charset="0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F6FE2AF7-03A3-C430-1FEA-35F472172D1A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11972925" y="7132638"/>
            <a:ext cx="219075" cy="182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1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/>
            <a:fld id="{81D60167-4931-47E6-BA6A-407CBD079E47}" type="slidenum">
              <a:rPr lang="en-AU" spc="-25" smtClean="0"/>
              <a:pPr marL="12700"/>
              <a:t>10</a:t>
            </a:fld>
            <a:endParaRPr spc="-22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BAF3A75-301F-84A7-E315-3184E8490B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393151" y="0"/>
            <a:ext cx="3798850" cy="6858000"/>
          </a:xfrm>
          <a:prstGeom prst="rect">
            <a:avLst/>
          </a:prstGeom>
        </p:spPr>
      </p:pic>
      <p:sp>
        <p:nvSpPr>
          <p:cNvPr id="13" name="Title 3">
            <a:extLst>
              <a:ext uri="{FF2B5EF4-FFF2-40B4-BE49-F238E27FC236}">
                <a16:creationId xmlns:a16="http://schemas.microsoft.com/office/drawing/2014/main" id="{283297C6-4D6D-6095-C335-D38BF4C5A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41796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en-US" err="1">
                <a:solidFill>
                  <a:schemeClr val="tx2"/>
                </a:solidFill>
              </a:rPr>
              <a:t>Modernisation</a:t>
            </a:r>
            <a:r>
              <a:rPr lang="en-US">
                <a:solidFill>
                  <a:schemeClr val="tx2"/>
                </a:solidFill>
              </a:rPr>
              <a:t> in action: </a:t>
            </a:r>
            <a:br>
              <a:rPr lang="en-US">
                <a:solidFill>
                  <a:schemeClr val="tx2"/>
                </a:solidFill>
              </a:rPr>
            </a:br>
            <a:r>
              <a:rPr lang="en-US">
                <a:solidFill>
                  <a:schemeClr val="tx2"/>
                </a:solidFill>
              </a:rPr>
              <a:t>Industry applications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BDD2FB80-C9BB-A37B-CE94-474E8CC49BC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6390" y="1620349"/>
            <a:ext cx="6676771" cy="3600986"/>
          </a:xfr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AU" b="1" dirty="0">
                <a:solidFill>
                  <a:srgbClr val="0078D4"/>
                </a:solidFill>
                <a:cs typeface="Arial"/>
              </a:rPr>
              <a:t>Education:</a:t>
            </a:r>
            <a:r>
              <a:rPr lang="en-AU" b="1" spc="-31" dirty="0">
                <a:solidFill>
                  <a:srgbClr val="0078D4"/>
                </a:solidFill>
                <a:cs typeface="Arial"/>
              </a:rPr>
              <a:t> </a:t>
            </a:r>
            <a:r>
              <a:rPr lang="en-US" b="1" dirty="0">
                <a:solidFill>
                  <a:srgbClr val="000000"/>
                </a:solidFill>
                <a:ea typeface="+mn-lt"/>
                <a:cs typeface="Segoe Sans Text"/>
              </a:rPr>
              <a:t>Regional private school delivers secure hybrid learning</a:t>
            </a:r>
            <a:endParaRPr lang="en-AU" dirty="0">
              <a:solidFill>
                <a:srgbClr val="000000"/>
              </a:solidFill>
              <a:ea typeface="+mn-lt"/>
              <a:cs typeface="Segoe Sans Text"/>
            </a:endParaRPr>
          </a:p>
          <a:p>
            <a:pPr>
              <a:spcBef>
                <a:spcPts val="1200"/>
              </a:spcBef>
            </a:pPr>
            <a:r>
              <a:rPr lang="en-AU" sz="1400" b="1" dirty="0">
                <a:cs typeface="Arial"/>
              </a:rPr>
              <a:t>Challenge:</a:t>
            </a:r>
            <a:r>
              <a:rPr lang="en-AU" sz="1400" b="1" spc="-18" dirty="0">
                <a:cs typeface="Arial"/>
              </a:rPr>
              <a:t> </a:t>
            </a:r>
            <a:r>
              <a:rPr lang="en" sz="1400" spc="-18" dirty="0">
                <a:cs typeface="Segoe Sans Text"/>
              </a:rPr>
              <a:t>A school with 800 students was constrained by an outdated learning management system, limited remote learning and difficulty meeting data protection standards.</a:t>
            </a:r>
          </a:p>
          <a:p>
            <a:pPr>
              <a:spcBef>
                <a:spcPts val="1200"/>
              </a:spcBef>
            </a:pPr>
            <a:r>
              <a:rPr lang="en-AU" sz="1400" b="1" dirty="0">
                <a:cs typeface="Arial"/>
              </a:rPr>
              <a:t>Solution:</a:t>
            </a:r>
            <a:r>
              <a:rPr lang="en-AU" sz="1400" b="1" spc="-18" dirty="0">
                <a:cs typeface="Arial"/>
              </a:rPr>
              <a:t> </a:t>
            </a:r>
            <a:r>
              <a:rPr lang="en" sz="1400" spc="-18" dirty="0">
                <a:cs typeface="Segoe Sans Text"/>
              </a:rPr>
              <a:t>Migrating the LMS to Azure App Services and integrating Azure Active Directory delivered secure identity management for students and staff – enabling hybrid learning at scale.</a:t>
            </a:r>
          </a:p>
          <a:p>
            <a:pPr marL="10795">
              <a:spcBef>
                <a:spcPts val="1200"/>
              </a:spcBef>
            </a:pPr>
            <a:r>
              <a:rPr lang="en-AU" sz="1400" b="1" spc="-9" dirty="0">
                <a:cs typeface="Arial"/>
              </a:rPr>
              <a:t>Results:</a:t>
            </a:r>
          </a:p>
          <a:p>
            <a:pPr marL="179070" indent="-179070">
              <a:spcBef>
                <a:spcPts val="278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1400" b="1" dirty="0">
                <a:cs typeface="Arial"/>
              </a:rPr>
              <a:t>Hybrid learning: </a:t>
            </a:r>
            <a:r>
              <a:rPr lang="en-US" sz="1400" spc="-18" dirty="0">
                <a:cs typeface="Segoe Sans Text"/>
              </a:rPr>
              <a:t>Students and teachers access learning from anywhere</a:t>
            </a:r>
            <a:endParaRPr lang="en-AU" sz="1400" spc="-18" dirty="0">
              <a:cs typeface="Segoe Sans Text"/>
            </a:endParaRPr>
          </a:p>
          <a:p>
            <a:pPr marL="179070" indent="-179070">
              <a:spcBef>
                <a:spcPts val="278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1400" b="1" dirty="0">
                <a:cs typeface="Arial"/>
              </a:rPr>
              <a:t>Security strengthened:</a:t>
            </a:r>
            <a:r>
              <a:rPr lang="en-US" sz="1000" b="1" dirty="0">
                <a:latin typeface="Arial"/>
                <a:cs typeface="Arial"/>
              </a:rPr>
              <a:t> </a:t>
            </a:r>
            <a:r>
              <a:rPr lang="en-US" sz="1400" spc="-18" dirty="0" err="1">
                <a:cs typeface="Segoe Sans Text"/>
              </a:rPr>
              <a:t>Centralised</a:t>
            </a:r>
            <a:r>
              <a:rPr lang="en-US" sz="1400" spc="-18" dirty="0">
                <a:cs typeface="Segoe Sans Text"/>
              </a:rPr>
              <a:t> ID management and data compliance</a:t>
            </a:r>
            <a:endParaRPr lang="en-AU" sz="1400" spc="-18" dirty="0">
              <a:cs typeface="Segoe Sans Text"/>
            </a:endParaRPr>
          </a:p>
          <a:p>
            <a:pPr marL="179070" indent="-179070">
              <a:spcBef>
                <a:spcPts val="278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1400" b="1" dirty="0">
                <a:cs typeface="Arial"/>
              </a:rPr>
              <a:t>Reliability improved:</a:t>
            </a:r>
            <a:r>
              <a:rPr lang="en-US" sz="1000" b="1" dirty="0">
                <a:latin typeface="Arial"/>
                <a:cs typeface="Arial"/>
              </a:rPr>
              <a:t> </a:t>
            </a:r>
            <a:r>
              <a:rPr lang="en-US" sz="1400" spc="-18" dirty="0">
                <a:cs typeface="Segoe Sans Text"/>
              </a:rPr>
              <a:t>Reduced downtime during peak enrolment periods</a:t>
            </a:r>
            <a:endParaRPr lang="en-AU" sz="1400" spc="-18">
              <a:cs typeface="Segoe Sans Text"/>
            </a:endParaRPr>
          </a:p>
          <a:p>
            <a:pPr marL="179070" indent="-179070">
              <a:spcBef>
                <a:spcPts val="278"/>
              </a:spcBef>
              <a:buSzPct val="100000"/>
              <a:buFont typeface="Arial" panose="020B0604020202020204" pitchFamily="34" charset="0"/>
              <a:buChar char="•"/>
            </a:pPr>
            <a:endParaRPr lang="en-AU" sz="1400" spc="-18" dirty="0">
              <a:cs typeface="Segoe Sans Text"/>
            </a:endParaRPr>
          </a:p>
        </p:txBody>
      </p:sp>
    </p:spTree>
    <p:extLst>
      <p:ext uri="{BB962C8B-B14F-4D97-AF65-F5344CB8AC3E}">
        <p14:creationId xmlns:p14="http://schemas.microsoft.com/office/powerpoint/2010/main" val="1745454632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44108B7B-A243-E68E-C668-FF82B710D1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C9A3696-6917-B73F-B58F-29C2470395DD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gradFill>
            <a:gsLst>
              <a:gs pos="51000">
                <a:srgbClr val="F4F3F5">
                  <a:alpha val="68000"/>
                </a:srgbClr>
              </a:gs>
              <a:gs pos="100000">
                <a:srgbClr val="8DC8E8"/>
              </a:gs>
            </a:gsLst>
            <a:lin ang="3600000" scaled="0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rgbClr val="FFFFFF"/>
              </a:solidFill>
              <a:cs typeface="Segoe UI" pitchFamily="34" charset="0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3FD67234-B089-A88D-02F9-F51EF20ED151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11972925" y="7132638"/>
            <a:ext cx="219075" cy="182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1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/>
            <a:fld id="{81D60167-4931-47E6-BA6A-407CBD079E47}" type="slidenum">
              <a:rPr lang="en-AU" spc="-25" smtClean="0"/>
              <a:pPr marL="12700"/>
              <a:t>11</a:t>
            </a:fld>
            <a:endParaRPr spc="-22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6F068C5-1101-9A14-2B97-C68E0E41216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393151" y="0"/>
            <a:ext cx="3798850" cy="6858000"/>
          </a:xfrm>
          <a:prstGeom prst="rect">
            <a:avLst/>
          </a:prstGeom>
        </p:spPr>
      </p:pic>
      <p:sp>
        <p:nvSpPr>
          <p:cNvPr id="13" name="Title 3">
            <a:extLst>
              <a:ext uri="{FF2B5EF4-FFF2-40B4-BE49-F238E27FC236}">
                <a16:creationId xmlns:a16="http://schemas.microsoft.com/office/drawing/2014/main" id="{F7011061-69C0-FA81-2BA6-41D4A26D5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41796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en-US" err="1">
                <a:solidFill>
                  <a:schemeClr val="tx2"/>
                </a:solidFill>
              </a:rPr>
              <a:t>Modernisation</a:t>
            </a:r>
            <a:r>
              <a:rPr lang="en-US">
                <a:solidFill>
                  <a:schemeClr val="tx2"/>
                </a:solidFill>
              </a:rPr>
              <a:t> in action: </a:t>
            </a:r>
            <a:br>
              <a:rPr lang="en-US">
                <a:solidFill>
                  <a:schemeClr val="tx2"/>
                </a:solidFill>
              </a:rPr>
            </a:br>
            <a:r>
              <a:rPr lang="en-US">
                <a:solidFill>
                  <a:schemeClr val="tx2"/>
                </a:solidFill>
              </a:rPr>
              <a:t>Industry applications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26FCA821-AB29-2665-08C8-B7A4AF95E8C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6390" y="1620349"/>
            <a:ext cx="6676771" cy="3385542"/>
          </a:xfrm>
        </p:spPr>
        <p:txBody>
          <a:bodyPr vert="horz" wrap="square" lIns="0" tIns="0" rIns="0" bIns="0" rtlCol="0" anchor="t">
            <a:spAutoFit/>
          </a:bodyPr>
          <a:lstStyle/>
          <a:p>
            <a:pPr marL="10795">
              <a:spcBef>
                <a:spcPts val="1413"/>
              </a:spcBef>
            </a:pPr>
            <a:r>
              <a:rPr lang="en-AU" b="1" dirty="0">
                <a:solidFill>
                  <a:srgbClr val="0078D4"/>
                </a:solidFill>
                <a:cs typeface="Arial"/>
              </a:rPr>
              <a:t>Manufacturing:</a:t>
            </a:r>
            <a:r>
              <a:rPr lang="en-AU" b="1" spc="-31" dirty="0">
                <a:solidFill>
                  <a:srgbClr val="0078D4"/>
                </a:solidFill>
                <a:cs typeface="Arial"/>
              </a:rPr>
              <a:t> </a:t>
            </a:r>
            <a:r>
              <a:rPr lang="en-AU" spc="-31" dirty="0">
                <a:ea typeface="+mn-lt"/>
                <a:cs typeface="+mn-lt"/>
              </a:rPr>
              <a:t>Multi-site manufacturer unlocks predictive maintenance</a:t>
            </a:r>
            <a:endParaRPr lang="en-AU" dirty="0">
              <a:cs typeface="Arial"/>
            </a:endParaRPr>
          </a:p>
          <a:p>
            <a:pPr>
              <a:spcBef>
                <a:spcPts val="1200"/>
              </a:spcBef>
            </a:pPr>
            <a:r>
              <a:rPr lang="en-AU" sz="1400" b="1" dirty="0">
                <a:latin typeface="Segoe Sans Text"/>
                <a:cs typeface="Arial"/>
              </a:rPr>
              <a:t>Challenge:</a:t>
            </a:r>
            <a:r>
              <a:rPr lang="en-AU" sz="1400" b="1" spc="-18" dirty="0">
                <a:latin typeface="Segoe Sans Text"/>
                <a:cs typeface="Arial"/>
              </a:rPr>
              <a:t> </a:t>
            </a:r>
            <a:r>
              <a:rPr lang="en" sz="1400" spc="-18" dirty="0">
                <a:latin typeface="Segoe Sans Text"/>
                <a:cs typeface="Segoe Sans Text"/>
              </a:rPr>
              <a:t>A mid-sized manufacturer with plants across Australia had limited visibility </a:t>
            </a:r>
            <a:r>
              <a:rPr lang="en" sz="1400" spc="-18">
                <a:latin typeface="Segoe Sans Text"/>
                <a:cs typeface="Segoe Sans Text"/>
              </a:rPr>
              <a:t>into equipment performance, siloed production data across sites and ad-hoc reporting.</a:t>
            </a:r>
            <a:endParaRPr lang="en-AU" sz="1400" spc="-18">
              <a:latin typeface="Segoe Sans Text"/>
              <a:cs typeface="Segoe Sans Text"/>
            </a:endParaRPr>
          </a:p>
          <a:p>
            <a:pPr>
              <a:spcBef>
                <a:spcPts val="1200"/>
              </a:spcBef>
            </a:pPr>
            <a:r>
              <a:rPr lang="en-AU" sz="1400" b="1" dirty="0">
                <a:latin typeface="Segoe Sans Text"/>
                <a:cs typeface="Arial"/>
              </a:rPr>
              <a:t>Solution:</a:t>
            </a:r>
            <a:r>
              <a:rPr lang="en-AU" sz="1400" b="1" spc="-18" dirty="0">
                <a:latin typeface="Segoe Sans Text"/>
                <a:cs typeface="Arial"/>
              </a:rPr>
              <a:t> </a:t>
            </a:r>
            <a:r>
              <a:rPr lang="en" sz="1400" spc="-18" dirty="0">
                <a:latin typeface="Segoe Sans Text"/>
                <a:cs typeface="Segoe Sans Text"/>
              </a:rPr>
              <a:t>Azure IoT Hub, Azure Synapse Analytics and Azure Machine Learning connected operational data across plants, enabling predictive insights that identify </a:t>
            </a:r>
            <a:r>
              <a:rPr lang="en" sz="1400" spc="-18">
                <a:latin typeface="Segoe Sans Text"/>
                <a:cs typeface="Segoe Sans Text"/>
              </a:rPr>
              <a:t>issues before they cause downtime.</a:t>
            </a:r>
            <a:endParaRPr lang="en-AU">
              <a:latin typeface="Segoe Sans Text"/>
            </a:endParaRPr>
          </a:p>
          <a:p>
            <a:pPr marL="10795">
              <a:spcBef>
                <a:spcPts val="1200"/>
              </a:spcBef>
            </a:pPr>
            <a:r>
              <a:rPr lang="en-AU" sz="1400" b="1" spc="-9" dirty="0">
                <a:latin typeface="Segoe Sans Text"/>
                <a:cs typeface="Arial"/>
              </a:rPr>
              <a:t>Results:</a:t>
            </a:r>
            <a:endParaRPr lang="en-AU" sz="1400" spc="-9" dirty="0">
              <a:latin typeface="Segoe Sans Text"/>
            </a:endParaRPr>
          </a:p>
          <a:p>
            <a:pPr marL="179070" indent="-179070">
              <a:spcBef>
                <a:spcPts val="278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1400" b="1">
                <a:latin typeface="Segoe Sans Text"/>
                <a:cs typeface="Arial"/>
              </a:rPr>
              <a:t>Less downtime: </a:t>
            </a:r>
            <a:r>
              <a:rPr lang="en-US" sz="1400">
                <a:latin typeface="Segoe Sans Text"/>
                <a:cs typeface="Arial"/>
              </a:rPr>
              <a:t>30% fewer unplanned stoppages </a:t>
            </a:r>
            <a:endParaRPr lang="en-AU" sz="1400" dirty="0">
              <a:latin typeface="Segoe Sans Text"/>
              <a:cs typeface="Arial"/>
            </a:endParaRPr>
          </a:p>
          <a:p>
            <a:pPr marL="179070" indent="-179070">
              <a:spcBef>
                <a:spcPts val="278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1400" b="1" dirty="0">
                <a:latin typeface="Segoe Sans Text"/>
                <a:cs typeface="Arial"/>
              </a:rPr>
              <a:t>Higher efficiency: </a:t>
            </a:r>
            <a:r>
              <a:rPr lang="en-US" sz="1400">
                <a:latin typeface="Segoe Sans Text"/>
                <a:cs typeface="Arial"/>
              </a:rPr>
              <a:t>Streamlined operations across sites </a:t>
            </a:r>
            <a:endParaRPr lang="en-AU" sz="1400">
              <a:latin typeface="Segoe Sans Text"/>
              <a:cs typeface="Arial"/>
            </a:endParaRPr>
          </a:p>
          <a:p>
            <a:pPr marL="179070" indent="-179070">
              <a:spcBef>
                <a:spcPts val="278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1400" b="1" dirty="0">
                <a:latin typeface="Segoe Sans Text"/>
                <a:cs typeface="Arial"/>
              </a:rPr>
              <a:t>Real-time insights: </a:t>
            </a:r>
            <a:r>
              <a:rPr lang="en-US" sz="1400" dirty="0">
                <a:latin typeface="Segoe Sans Text"/>
                <a:cs typeface="Arial"/>
              </a:rPr>
              <a:t>Data-driven decision-making by plant managers</a:t>
            </a:r>
            <a:endParaRPr lang="en-AU" sz="1400">
              <a:latin typeface="Segoe Sans Text"/>
              <a:cs typeface="Arial"/>
            </a:endParaRPr>
          </a:p>
          <a:p>
            <a:pPr marL="179070" indent="-179070">
              <a:spcBef>
                <a:spcPts val="278"/>
              </a:spcBef>
              <a:buSzPct val="100000"/>
              <a:buFont typeface="Arial" panose="020B0604020202020204" pitchFamily="34" charset="0"/>
              <a:buChar char="•"/>
            </a:pPr>
            <a:endParaRPr lang="en-AU" sz="1400" b="1" dirty="0">
              <a:latin typeface="Segoe Sans Tex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3597493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80FD892-4EFC-D68B-4727-63D9D363DF82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gradFill>
            <a:gsLst>
              <a:gs pos="51000">
                <a:srgbClr val="F4F3F5">
                  <a:alpha val="68000"/>
                </a:srgbClr>
              </a:gs>
              <a:gs pos="100000">
                <a:srgbClr val="8DC8E8"/>
              </a:gs>
            </a:gsLst>
            <a:lin ang="3600000" scaled="0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rgbClr val="FFFFFF"/>
              </a:solidFill>
              <a:cs typeface="Segoe UI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CB95D38-F395-A914-1417-2ECB1E8C96F7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gradFill>
            <a:gsLst>
              <a:gs pos="51000">
                <a:srgbClr val="C03BC4"/>
              </a:gs>
              <a:gs pos="100000">
                <a:srgbClr val="FFB900">
                  <a:alpha val="76000"/>
                </a:srgbClr>
              </a:gs>
            </a:gsLst>
            <a:lin ang="3600000" scaled="0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rgbClr val="FFFFFF"/>
              </a:solidFill>
              <a:cs typeface="Segoe UI" pitchFamily="34" charset="0"/>
            </a:endParaRP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831A291-4467-6E25-7242-CAFC754F9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Build your foundation and prepare for AI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4294967295"/>
          </p:nvPr>
        </p:nvSpPr>
        <p:spPr>
          <a:xfrm>
            <a:off x="11972925" y="7132638"/>
            <a:ext cx="219075" cy="182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1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/>
            <a:fld id="{81D60167-4931-47E6-BA6A-407CBD079E47}" type="slidenum">
              <a:rPr lang="en-AU" spc="-25" smtClean="0"/>
              <a:pPr marL="12700"/>
              <a:t>12</a:t>
            </a:fld>
            <a:endParaRPr spc="-22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8ACCC649-58D1-9016-ABF2-787A21DDD919}"/>
              </a:ext>
            </a:extLst>
          </p:cNvPr>
          <p:cNvSpPr txBox="1">
            <a:spLocks/>
          </p:cNvSpPr>
          <p:nvPr/>
        </p:nvSpPr>
        <p:spPr>
          <a:xfrm>
            <a:off x="1053125" y="1963198"/>
            <a:ext cx="2824654" cy="142346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22860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50">
              <a:lnSpc>
                <a:spcPct val="85000"/>
              </a:lnSpc>
              <a:spcBef>
                <a:spcPts val="745"/>
              </a:spcBef>
            </a:pPr>
            <a:r>
              <a:rPr lang="en-AU" b="1">
                <a:gradFill>
                  <a:gsLst>
                    <a:gs pos="100000">
                      <a:schemeClr val="bg2"/>
                    </a:gs>
                    <a:gs pos="0">
                      <a:srgbClr val="8DC8E8"/>
                    </a:gs>
                  </a:gsLst>
                  <a:path path="circle">
                    <a:fillToRect l="100000" t="100000"/>
                  </a:path>
                </a:gradFill>
                <a:latin typeface="Segoe UI" panose="020B0502040204020203" pitchFamily="34" charset="0"/>
              </a:rPr>
              <a:t>Health check assessment</a:t>
            </a:r>
          </a:p>
          <a:p>
            <a:pPr marL="4763">
              <a:spcBef>
                <a:spcPts val="261"/>
              </a:spcBef>
            </a:pPr>
            <a:r>
              <a:rPr lang="en-AU" sz="1400">
                <a:solidFill>
                  <a:schemeClr val="bg1"/>
                </a:solidFill>
                <a:latin typeface="Segoe UI" panose="020B0502040204020203" pitchFamily="34" charset="0"/>
              </a:rPr>
              <a:t>We evaluate your infrastructure and security posture, analyse technical and business fit, and model costs for your Azure migration.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D87EFDBD-6D2B-5964-656C-CB8B73BF0E0C}"/>
              </a:ext>
            </a:extLst>
          </p:cNvPr>
          <p:cNvSpPr txBox="1">
            <a:spLocks/>
          </p:cNvSpPr>
          <p:nvPr/>
        </p:nvSpPr>
        <p:spPr>
          <a:xfrm>
            <a:off x="4918927" y="1963197"/>
            <a:ext cx="2824655" cy="142346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22860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50">
              <a:lnSpc>
                <a:spcPct val="85000"/>
              </a:lnSpc>
              <a:spcBef>
                <a:spcPts val="745"/>
              </a:spcBef>
            </a:pPr>
            <a:r>
              <a:rPr lang="en-AU" b="1">
                <a:gradFill>
                  <a:gsLst>
                    <a:gs pos="100000">
                      <a:schemeClr val="bg2"/>
                    </a:gs>
                    <a:gs pos="0">
                      <a:srgbClr val="8DC8E8"/>
                    </a:gs>
                  </a:gsLst>
                  <a:path path="circle">
                    <a:fillToRect l="100000" t="100000"/>
                  </a:path>
                </a:gradFill>
                <a:latin typeface="Segoe UI" panose="020B0502040204020203" pitchFamily="34" charset="0"/>
              </a:rPr>
              <a:t>Migration and modernisation</a:t>
            </a:r>
          </a:p>
          <a:p>
            <a:pPr marL="4763">
              <a:spcBef>
                <a:spcPts val="261"/>
              </a:spcBef>
            </a:pPr>
            <a:r>
              <a:rPr lang="en-AU" sz="1400">
                <a:solidFill>
                  <a:schemeClr val="bg1"/>
                </a:solidFill>
                <a:latin typeface="Segoe UI" panose="020B0502040204020203" pitchFamily="34" charset="0"/>
              </a:rPr>
              <a:t>We provide end-to-end advisory and hands-on support, applying proven best practices to migrate your workloads at your own pace.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F0B37D8E-73E7-2C5B-12C2-9F1D883F57D3}"/>
              </a:ext>
            </a:extLst>
          </p:cNvPr>
          <p:cNvSpPr txBox="1">
            <a:spLocks/>
          </p:cNvSpPr>
          <p:nvPr/>
        </p:nvSpPr>
        <p:spPr>
          <a:xfrm>
            <a:off x="8652722" y="1963197"/>
            <a:ext cx="2691470" cy="14157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22860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50">
              <a:lnSpc>
                <a:spcPct val="85000"/>
              </a:lnSpc>
              <a:spcBef>
                <a:spcPts val="745"/>
              </a:spcBef>
            </a:pPr>
            <a:r>
              <a:rPr lang="en-AU" b="1">
                <a:gradFill>
                  <a:gsLst>
                    <a:gs pos="100000">
                      <a:schemeClr val="bg2"/>
                    </a:gs>
                    <a:gs pos="0">
                      <a:srgbClr val="8DC8E8"/>
                    </a:gs>
                  </a:gsLst>
                  <a:path path="circle">
                    <a:fillToRect l="100000" t="100000"/>
                  </a:path>
                </a:gradFill>
                <a:latin typeface="Segoe UI" panose="020B0502040204020203" pitchFamily="34" charset="0"/>
              </a:rPr>
              <a:t>Ongoing support</a:t>
            </a:r>
          </a:p>
          <a:p>
            <a:pPr marL="4763">
              <a:spcBef>
                <a:spcPts val="261"/>
              </a:spcBef>
            </a:pPr>
            <a:r>
              <a:rPr lang="en-AU" sz="1400">
                <a:solidFill>
                  <a:schemeClr val="bg1"/>
                </a:solidFill>
                <a:latin typeface="Segoe UI" panose="020B0502040204020203" pitchFamily="34" charset="0"/>
              </a:rPr>
              <a:t>We help you stay secure with continuous monitoring, optimise costs and accelerate your AI readiness as your needs evolve.</a:t>
            </a:r>
          </a:p>
          <a:p>
            <a:pPr marL="4763">
              <a:spcBef>
                <a:spcPts val="261"/>
              </a:spcBef>
            </a:pPr>
            <a:endParaRPr lang="en-AU" sz="1400">
              <a:solidFill>
                <a:schemeClr val="bg1"/>
              </a:solidFill>
              <a:latin typeface="Segoe UI" panose="020B0502040204020203" pitchFamily="34" charset="0"/>
            </a:endParaRPr>
          </a:p>
        </p:txBody>
      </p:sp>
      <p:sp>
        <p:nvSpPr>
          <p:cNvPr id="19" name="object 4">
            <a:extLst>
              <a:ext uri="{FF2B5EF4-FFF2-40B4-BE49-F238E27FC236}">
                <a16:creationId xmlns:a16="http://schemas.microsoft.com/office/drawing/2014/main" id="{293216EB-0CF0-CE31-A405-FAD054FEA4F1}"/>
              </a:ext>
            </a:extLst>
          </p:cNvPr>
          <p:cNvSpPr txBox="1"/>
          <p:nvPr/>
        </p:nvSpPr>
        <p:spPr>
          <a:xfrm>
            <a:off x="586389" y="1301824"/>
            <a:ext cx="3669605" cy="37273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215">
              <a:spcBef>
                <a:spcPts val="888"/>
              </a:spcBef>
            </a:pPr>
            <a:r>
              <a:rPr lang="en-AU"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We support you at every step:</a:t>
            </a:r>
          </a:p>
        </p:txBody>
      </p:sp>
      <p:sp>
        <p:nvSpPr>
          <p:cNvPr id="2" name="Title 10">
            <a:extLst>
              <a:ext uri="{FF2B5EF4-FFF2-40B4-BE49-F238E27FC236}">
                <a16:creationId xmlns:a16="http://schemas.microsoft.com/office/drawing/2014/main" id="{1FAEE2BB-2508-127E-A432-32AF8B40B3F7}"/>
              </a:ext>
            </a:extLst>
          </p:cNvPr>
          <p:cNvSpPr txBox="1">
            <a:spLocks/>
          </p:cNvSpPr>
          <p:nvPr/>
        </p:nvSpPr>
        <p:spPr>
          <a:xfrm>
            <a:off x="588264" y="1773646"/>
            <a:ext cx="544140" cy="101566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00" b="0" kern="1200" cap="none" spc="-50" baseline="0">
                <a:ln w="3175">
                  <a:noFill/>
                </a:ln>
                <a:solidFill>
                  <a:schemeClr val="accent6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AU" sz="6600">
                <a:gradFill>
                  <a:gsLst>
                    <a:gs pos="40000">
                      <a:srgbClr val="FFA38B"/>
                    </a:gs>
                    <a:gs pos="99000">
                      <a:srgbClr val="FFE399"/>
                    </a:gs>
                    <a:gs pos="0">
                      <a:srgbClr val="8DC8E8"/>
                    </a:gs>
                  </a:gsLst>
                  <a:path path="circle">
                    <a:fillToRect l="100000" t="100000"/>
                  </a:path>
                </a:gradFill>
              </a:rPr>
              <a:t>1</a:t>
            </a:r>
          </a:p>
        </p:txBody>
      </p:sp>
      <p:sp>
        <p:nvSpPr>
          <p:cNvPr id="3" name="Title 10">
            <a:extLst>
              <a:ext uri="{FF2B5EF4-FFF2-40B4-BE49-F238E27FC236}">
                <a16:creationId xmlns:a16="http://schemas.microsoft.com/office/drawing/2014/main" id="{D987F171-9811-558B-00E3-61514F1A7E70}"/>
              </a:ext>
            </a:extLst>
          </p:cNvPr>
          <p:cNvSpPr txBox="1">
            <a:spLocks/>
          </p:cNvSpPr>
          <p:nvPr/>
        </p:nvSpPr>
        <p:spPr>
          <a:xfrm>
            <a:off x="4319029" y="1773646"/>
            <a:ext cx="544140" cy="101566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00" b="0" kern="1200" cap="none" spc="-50" baseline="0">
                <a:ln w="3175">
                  <a:noFill/>
                </a:ln>
                <a:solidFill>
                  <a:schemeClr val="accent6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AU" sz="6600">
                <a:gradFill>
                  <a:gsLst>
                    <a:gs pos="40000">
                      <a:srgbClr val="FFA38B"/>
                    </a:gs>
                    <a:gs pos="99000">
                      <a:srgbClr val="FFE399"/>
                    </a:gs>
                    <a:gs pos="0">
                      <a:srgbClr val="8DC8E8"/>
                    </a:gs>
                  </a:gsLst>
                  <a:path path="circle">
                    <a:fillToRect l="100000" t="100000"/>
                  </a:path>
                </a:gradFill>
              </a:rPr>
              <a:t>2</a:t>
            </a:r>
          </a:p>
        </p:txBody>
      </p:sp>
      <p:sp>
        <p:nvSpPr>
          <p:cNvPr id="5" name="Title 10">
            <a:extLst>
              <a:ext uri="{FF2B5EF4-FFF2-40B4-BE49-F238E27FC236}">
                <a16:creationId xmlns:a16="http://schemas.microsoft.com/office/drawing/2014/main" id="{E2EE1103-E364-91A6-D831-C696CDDD86C1}"/>
              </a:ext>
            </a:extLst>
          </p:cNvPr>
          <p:cNvSpPr txBox="1">
            <a:spLocks/>
          </p:cNvSpPr>
          <p:nvPr/>
        </p:nvSpPr>
        <p:spPr>
          <a:xfrm>
            <a:off x="8064699" y="1773646"/>
            <a:ext cx="544140" cy="101566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00" b="0" kern="1200" cap="none" spc="-50" baseline="0">
                <a:ln w="3175">
                  <a:noFill/>
                </a:ln>
                <a:solidFill>
                  <a:schemeClr val="accent6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AU" sz="6600">
                <a:gradFill>
                  <a:gsLst>
                    <a:gs pos="40000">
                      <a:srgbClr val="FFA38B"/>
                    </a:gs>
                    <a:gs pos="99000">
                      <a:srgbClr val="FFE399"/>
                    </a:gs>
                    <a:gs pos="0">
                      <a:srgbClr val="8DC8E8"/>
                    </a:gs>
                  </a:gsLst>
                  <a:path path="circle">
                    <a:fillToRect l="100000" t="100000"/>
                  </a:path>
                </a:gradFill>
              </a:rPr>
              <a:t>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E72070-4008-91A1-DEFD-B48F470C5B8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" y="3836959"/>
            <a:ext cx="12192000" cy="3021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9794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72233825-03B2-C3C1-E523-D3721FC090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47A3AAF-72BD-EE5A-6BC5-474D989FF091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gradFill>
            <a:gsLst>
              <a:gs pos="51000">
                <a:srgbClr val="F4F3F5">
                  <a:alpha val="68000"/>
                </a:srgbClr>
              </a:gs>
              <a:gs pos="100000">
                <a:srgbClr val="8DC8E8"/>
              </a:gs>
            </a:gsLst>
            <a:lin ang="3600000" scaled="0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rgbClr val="FFFFFF"/>
              </a:solidFill>
              <a:cs typeface="Segoe UI" pitchFamily="34" charset="0"/>
            </a:endParaRP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D919ED4B-1C7F-1FFD-5348-80BE6B5503E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6389" y="1522723"/>
            <a:ext cx="1732482" cy="553998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3E73CB98-E2D8-72D3-1F98-BEC29236C086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11972925" y="7132638"/>
            <a:ext cx="219075" cy="182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1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/>
            <a:fld id="{81D60167-4931-47E6-BA6A-407CBD079E47}" type="slidenum">
              <a:rPr lang="en-AU" spc="-25" smtClean="0"/>
              <a:pPr marL="12700"/>
              <a:t>13</a:t>
            </a:fld>
            <a:endParaRPr spc="-22"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B1395FE8-93FC-6BCA-2DC3-C3AF9D656832}"/>
              </a:ext>
            </a:extLst>
          </p:cNvPr>
          <p:cNvSpPr txBox="1"/>
          <p:nvPr/>
        </p:nvSpPr>
        <p:spPr>
          <a:xfrm>
            <a:off x="2831205" y="1507576"/>
            <a:ext cx="7425978" cy="1775332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215">
              <a:spcBef>
                <a:spcPts val="751"/>
              </a:spcBef>
            </a:pPr>
            <a:r>
              <a:rPr lang="en-AU" sz="2000">
                <a:solidFill>
                  <a:srgbClr val="0078D4"/>
                </a:solidFill>
                <a:latin typeface="+mj-lt"/>
                <a:cs typeface="Arial"/>
              </a:rPr>
              <a:t>About [Partner</a:t>
            </a:r>
            <a:r>
              <a:rPr lang="en-AU" sz="2000" spc="-35">
                <a:solidFill>
                  <a:srgbClr val="0078D4"/>
                </a:solidFill>
                <a:latin typeface="+mj-lt"/>
                <a:cs typeface="Arial"/>
              </a:rPr>
              <a:t> </a:t>
            </a:r>
            <a:r>
              <a:rPr lang="en-AU" sz="2000">
                <a:solidFill>
                  <a:srgbClr val="0078D4"/>
                </a:solidFill>
                <a:latin typeface="+mj-lt"/>
                <a:cs typeface="Arial"/>
              </a:rPr>
              <a:t>Name]</a:t>
            </a:r>
          </a:p>
          <a:p>
            <a:pPr marL="11215">
              <a:spcBef>
                <a:spcPts val="751"/>
              </a:spcBef>
            </a:pPr>
            <a:r>
              <a:rPr sz="1400">
                <a:cs typeface="Arial"/>
              </a:rPr>
              <a:t>[Add</a:t>
            </a:r>
            <a:r>
              <a:rPr sz="1400" spc="-22">
                <a:cs typeface="Arial"/>
              </a:rPr>
              <a:t> </a:t>
            </a:r>
            <a:r>
              <a:rPr sz="1400">
                <a:cs typeface="Arial"/>
              </a:rPr>
              <a:t>your</a:t>
            </a:r>
            <a:r>
              <a:rPr sz="1400" spc="-22">
                <a:cs typeface="Arial"/>
              </a:rPr>
              <a:t> </a:t>
            </a:r>
            <a:r>
              <a:rPr sz="1400">
                <a:cs typeface="Arial"/>
              </a:rPr>
              <a:t>partner</a:t>
            </a:r>
            <a:r>
              <a:rPr sz="1400" spc="-22">
                <a:cs typeface="Arial"/>
              </a:rPr>
              <a:t> </a:t>
            </a:r>
            <a:r>
              <a:rPr sz="1400" spc="-9">
                <a:cs typeface="Arial"/>
              </a:rPr>
              <a:t>description</a:t>
            </a:r>
            <a:r>
              <a:rPr sz="1400" spc="-26">
                <a:cs typeface="Arial"/>
              </a:rPr>
              <a:t> </a:t>
            </a:r>
            <a:r>
              <a:rPr sz="1400">
                <a:cs typeface="Arial"/>
              </a:rPr>
              <a:t>–</a:t>
            </a:r>
            <a:r>
              <a:rPr sz="1400" spc="-22">
                <a:cs typeface="Arial"/>
              </a:rPr>
              <a:t> </a:t>
            </a:r>
            <a:r>
              <a:rPr sz="1400">
                <a:cs typeface="Arial"/>
              </a:rPr>
              <a:t>a</a:t>
            </a:r>
            <a:r>
              <a:rPr sz="1400" spc="-22">
                <a:cs typeface="Arial"/>
              </a:rPr>
              <a:t> </a:t>
            </a:r>
            <a:r>
              <a:rPr sz="1400">
                <a:cs typeface="Arial"/>
              </a:rPr>
              <a:t>few</a:t>
            </a:r>
            <a:r>
              <a:rPr sz="1400" spc="-26">
                <a:cs typeface="Arial"/>
              </a:rPr>
              <a:t> </a:t>
            </a:r>
            <a:r>
              <a:rPr sz="1400">
                <a:cs typeface="Arial"/>
              </a:rPr>
              <a:t>sentences</a:t>
            </a:r>
            <a:r>
              <a:rPr sz="1400" spc="-22">
                <a:cs typeface="Arial"/>
              </a:rPr>
              <a:t> </a:t>
            </a:r>
            <a:r>
              <a:rPr sz="1400">
                <a:cs typeface="Arial"/>
              </a:rPr>
              <a:t>about</a:t>
            </a:r>
            <a:r>
              <a:rPr sz="1400" spc="-18">
                <a:cs typeface="Arial"/>
              </a:rPr>
              <a:t> </a:t>
            </a:r>
            <a:r>
              <a:rPr sz="1400">
                <a:cs typeface="Arial"/>
              </a:rPr>
              <a:t>your</a:t>
            </a:r>
            <a:r>
              <a:rPr sz="1400" spc="-22">
                <a:cs typeface="Arial"/>
              </a:rPr>
              <a:t> </a:t>
            </a:r>
            <a:r>
              <a:rPr sz="1400">
                <a:cs typeface="Arial"/>
              </a:rPr>
              <a:t>expertise,</a:t>
            </a:r>
            <a:r>
              <a:rPr sz="1400" spc="-22">
                <a:cs typeface="Arial"/>
              </a:rPr>
              <a:t> </a:t>
            </a:r>
            <a:r>
              <a:rPr sz="1400">
                <a:cs typeface="Arial"/>
              </a:rPr>
              <a:t>approach</a:t>
            </a:r>
            <a:r>
              <a:rPr sz="1400" spc="-22">
                <a:cs typeface="Arial"/>
              </a:rPr>
              <a:t> </a:t>
            </a:r>
            <a:r>
              <a:rPr sz="1400">
                <a:cs typeface="Arial"/>
              </a:rPr>
              <a:t>or</a:t>
            </a:r>
            <a:r>
              <a:rPr sz="1400" spc="-22">
                <a:cs typeface="Arial"/>
              </a:rPr>
              <a:t> </a:t>
            </a:r>
            <a:r>
              <a:rPr sz="1400" spc="-9">
                <a:cs typeface="Arial"/>
              </a:rPr>
              <a:t>credentials]</a:t>
            </a:r>
            <a:endParaRPr sz="1400">
              <a:cs typeface="Arial"/>
            </a:endParaRPr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DBFA8FA0-E009-8570-76C5-A306627EB736}"/>
              </a:ext>
            </a:extLst>
          </p:cNvPr>
          <p:cNvSpPr txBox="1"/>
          <p:nvPr/>
        </p:nvSpPr>
        <p:spPr>
          <a:xfrm>
            <a:off x="2831205" y="5882304"/>
            <a:ext cx="3985612" cy="664431"/>
          </a:xfrm>
          <a:prstGeom prst="rect">
            <a:avLst/>
          </a:prstGeom>
        </p:spPr>
        <p:txBody>
          <a:bodyPr vert="horz" wrap="square" lIns="0" tIns="12337" rIns="0" bIns="0" rtlCol="0">
            <a:spAutoFit/>
          </a:bodyPr>
          <a:lstStyle/>
          <a:p>
            <a:pPr marL="11215">
              <a:lnSpc>
                <a:spcPct val="85000"/>
              </a:lnSpc>
              <a:spcBef>
                <a:spcPts val="97"/>
              </a:spcBef>
            </a:pPr>
            <a:r>
              <a:rPr sz="700" b="1" spc="-9">
                <a:solidFill>
                  <a:srgbClr val="8C8279"/>
                </a:solidFill>
                <a:latin typeface="Arial"/>
                <a:cs typeface="Arial"/>
              </a:rPr>
              <a:t>References:</a:t>
            </a:r>
            <a:endParaRPr sz="700">
              <a:solidFill>
                <a:srgbClr val="8C8279"/>
              </a:solidFill>
              <a:latin typeface="Arial"/>
              <a:cs typeface="Arial"/>
            </a:endParaRPr>
          </a:p>
          <a:p>
            <a:pPr fontAlgn="base">
              <a:lnSpc>
                <a:spcPct val="85000"/>
              </a:lnSpc>
              <a:spcAft>
                <a:spcPts val="200"/>
              </a:spcAft>
              <a:buNone/>
            </a:pPr>
            <a:r>
              <a:rPr lang="en-AU" sz="700">
                <a:solidFill>
                  <a:srgbClr val="8C8279"/>
                </a:solidFill>
                <a:latin typeface="Arial"/>
                <a:cs typeface="Arial"/>
              </a:rPr>
              <a:t>1. Flexera, </a:t>
            </a:r>
            <a:r>
              <a:rPr lang="en-AU" sz="700">
                <a:solidFill>
                  <a:srgbClr val="8C8279"/>
                </a:solidFill>
                <a:latin typeface="Arial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2024 State of the Cloud Report</a:t>
            </a:r>
            <a:r>
              <a:rPr lang="en-AU" sz="700">
                <a:solidFill>
                  <a:srgbClr val="8C8279"/>
                </a:solidFill>
                <a:latin typeface="Arial"/>
                <a:cs typeface="Arial"/>
              </a:rPr>
              <a:t>, 2024, </a:t>
            </a:r>
          </a:p>
          <a:p>
            <a:pPr>
              <a:lnSpc>
                <a:spcPct val="85000"/>
              </a:lnSpc>
              <a:spcAft>
                <a:spcPts val="200"/>
              </a:spcAft>
              <a:buNone/>
            </a:pPr>
            <a:r>
              <a:rPr lang="en-AU" sz="700">
                <a:solidFill>
                  <a:srgbClr val="8C8279"/>
                </a:solidFill>
                <a:latin typeface="Arial"/>
                <a:cs typeface="Arial"/>
              </a:rPr>
              <a:t>2. Tech Research Asia, Dicker Data and Microsoft: </a:t>
            </a:r>
            <a:r>
              <a:rPr lang="en-AU" sz="700">
                <a:solidFill>
                  <a:srgbClr val="8C8279"/>
                </a:solidFill>
                <a:latin typeface="Arial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Strategic Partner Shift</a:t>
            </a:r>
            <a:r>
              <a:rPr lang="en-AU" sz="700">
                <a:solidFill>
                  <a:srgbClr val="8C8279"/>
                </a:solidFill>
                <a:latin typeface="Arial"/>
                <a:cs typeface="Arial"/>
              </a:rPr>
              <a:t>, 2025</a:t>
            </a:r>
          </a:p>
          <a:p>
            <a:pPr fontAlgn="base">
              <a:lnSpc>
                <a:spcPct val="85000"/>
              </a:lnSpc>
              <a:spcAft>
                <a:spcPts val="200"/>
              </a:spcAft>
              <a:buNone/>
            </a:pPr>
            <a:r>
              <a:rPr lang="en-AU" sz="700">
                <a:solidFill>
                  <a:srgbClr val="8C8279"/>
                </a:solidFill>
                <a:latin typeface="Arial"/>
                <a:cs typeface="Arial"/>
              </a:rPr>
              <a:t>3. IDC, </a:t>
            </a:r>
            <a:r>
              <a:rPr lang="en-AU" sz="700">
                <a:solidFill>
                  <a:srgbClr val="8C8279"/>
                </a:solidFill>
                <a:latin typeface="Arial"/>
                <a:cs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FutureScape: Worldwide Small and Medium-Sized Business 2024 Predictions</a:t>
            </a:r>
            <a:endParaRPr lang="en-AU" sz="700">
              <a:solidFill>
                <a:srgbClr val="8C8279"/>
              </a:solidFill>
              <a:latin typeface="Arial"/>
              <a:cs typeface="Arial"/>
            </a:endParaRPr>
          </a:p>
          <a:p>
            <a:pPr>
              <a:lnSpc>
                <a:spcPct val="85000"/>
              </a:lnSpc>
              <a:spcAft>
                <a:spcPts val="200"/>
              </a:spcAft>
              <a:buNone/>
            </a:pPr>
            <a:r>
              <a:rPr lang="en-AU" sz="700">
                <a:solidFill>
                  <a:srgbClr val="8C8279"/>
                </a:solidFill>
                <a:latin typeface="Arial"/>
                <a:cs typeface="Arial"/>
              </a:rPr>
              <a:t>4. AFR, </a:t>
            </a:r>
            <a:r>
              <a:rPr lang="en-AU" sz="700">
                <a:solidFill>
                  <a:srgbClr val="8C8279"/>
                </a:solidFill>
                <a:latin typeface="Arial"/>
                <a:cs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Economic summit can be AI’s ‘Team Australia’ moment</a:t>
            </a:r>
            <a:r>
              <a:rPr lang="en-AU" sz="700">
                <a:solidFill>
                  <a:srgbClr val="8C8279"/>
                </a:solidFill>
                <a:latin typeface="Arial"/>
                <a:cs typeface="Arial"/>
              </a:rPr>
              <a:t>, 2025</a:t>
            </a:r>
          </a:p>
          <a:p>
            <a:pPr fontAlgn="base">
              <a:lnSpc>
                <a:spcPct val="85000"/>
              </a:lnSpc>
              <a:spcAft>
                <a:spcPts val="200"/>
              </a:spcAft>
              <a:buNone/>
            </a:pPr>
            <a:r>
              <a:rPr lang="en-AU" sz="700">
                <a:solidFill>
                  <a:srgbClr val="8C8279"/>
                </a:solidFill>
                <a:latin typeface="Arial"/>
                <a:cs typeface="Arial"/>
              </a:rPr>
              <a:t>5. Security Brief, </a:t>
            </a:r>
            <a:r>
              <a:rPr lang="en-AU" sz="700">
                <a:solidFill>
                  <a:srgbClr val="8C8279"/>
                </a:solidFill>
                <a:latin typeface="Arial"/>
                <a:cs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AI and Cloud Growth demands smarter security for SMBs</a:t>
            </a:r>
            <a:r>
              <a:rPr lang="en-AU" sz="700">
                <a:solidFill>
                  <a:srgbClr val="8C8279"/>
                </a:solidFill>
                <a:latin typeface="Arial"/>
                <a:cs typeface="Arial"/>
              </a:rPr>
              <a:t>, 2025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787717C-1CE0-0592-EEDA-BB2AFEE976AB}"/>
              </a:ext>
            </a:extLst>
          </p:cNvPr>
          <p:cNvSpPr txBox="1"/>
          <p:nvPr/>
        </p:nvSpPr>
        <p:spPr>
          <a:xfrm>
            <a:off x="586388" y="529250"/>
            <a:ext cx="9053558" cy="52322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12700">
              <a:lnSpc>
                <a:spcPct val="85000"/>
              </a:lnSpc>
              <a:spcBef>
                <a:spcPts val="100"/>
              </a:spcBef>
            </a:pPr>
            <a:r>
              <a:rPr lang="en-AU" sz="4000">
                <a:gradFill>
                  <a:gsLst>
                    <a:gs pos="1000">
                      <a:srgbClr val="0078D4"/>
                    </a:gs>
                    <a:gs pos="47000">
                      <a:srgbClr val="C03BC4"/>
                    </a:gs>
                    <a:gs pos="100000">
                      <a:srgbClr val="F4364C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Ready for a health check assessment?</a:t>
            </a:r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0B5A39DB-4326-7374-3E25-DA60AE67D205}"/>
              </a:ext>
            </a:extLst>
          </p:cNvPr>
          <p:cNvSpPr txBox="1"/>
          <p:nvPr/>
        </p:nvSpPr>
        <p:spPr>
          <a:xfrm>
            <a:off x="7163789" y="5997720"/>
            <a:ext cx="4269568" cy="572867"/>
          </a:xfrm>
          <a:prstGeom prst="rect">
            <a:avLst/>
          </a:prstGeom>
        </p:spPr>
        <p:txBody>
          <a:bodyPr vert="horz" wrap="square" lIns="0" tIns="12337" rIns="0" bIns="0" rtlCol="0">
            <a:spAutoFit/>
          </a:bodyPr>
          <a:lstStyle/>
          <a:p>
            <a:pPr fontAlgn="base">
              <a:lnSpc>
                <a:spcPct val="85000"/>
              </a:lnSpc>
              <a:spcAft>
                <a:spcPts val="200"/>
              </a:spcAft>
              <a:buNone/>
            </a:pPr>
            <a:r>
              <a:rPr lang="en-AU" sz="700">
                <a:solidFill>
                  <a:srgbClr val="8C8279"/>
                </a:solidFill>
                <a:latin typeface="Arial"/>
                <a:cs typeface="Arial"/>
              </a:rPr>
              <a:t>6. Microsoft, </a:t>
            </a:r>
            <a:r>
              <a:rPr lang="en-AU" sz="700">
                <a:solidFill>
                  <a:srgbClr val="8C8279"/>
                </a:solidFill>
                <a:latin typeface="Arial"/>
                <a:cs typeface="Arial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Why migrate Windows Server and SQL Server to Azure</a:t>
            </a:r>
            <a:r>
              <a:rPr lang="en-AU" sz="700">
                <a:solidFill>
                  <a:srgbClr val="8C8279"/>
                </a:solidFill>
                <a:latin typeface="Arial"/>
                <a:cs typeface="Arial"/>
              </a:rPr>
              <a:t>, 2024</a:t>
            </a:r>
          </a:p>
          <a:p>
            <a:pPr fontAlgn="base">
              <a:lnSpc>
                <a:spcPct val="85000"/>
              </a:lnSpc>
              <a:spcAft>
                <a:spcPts val="200"/>
              </a:spcAft>
              <a:buNone/>
            </a:pPr>
            <a:r>
              <a:rPr lang="en-AU" sz="700">
                <a:solidFill>
                  <a:srgbClr val="8C8279"/>
                </a:solidFill>
                <a:latin typeface="Arial"/>
                <a:cs typeface="Arial"/>
              </a:rPr>
              <a:t>7. Forrester, </a:t>
            </a:r>
            <a:r>
              <a:rPr lang="en-AU" sz="700">
                <a:solidFill>
                  <a:srgbClr val="8C8279"/>
                </a:solidFill>
                <a:latin typeface="Arial"/>
                <a:cs typeface="Arial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Total Economic Impact™ Red Hat Enterprise Linux On Microsoft Azure</a:t>
            </a:r>
            <a:r>
              <a:rPr lang="en-AU" sz="700">
                <a:solidFill>
                  <a:srgbClr val="8C8279"/>
                </a:solidFill>
                <a:latin typeface="Arial"/>
                <a:cs typeface="Arial"/>
              </a:rPr>
              <a:t>, 2024</a:t>
            </a:r>
          </a:p>
          <a:p>
            <a:pPr fontAlgn="base">
              <a:lnSpc>
                <a:spcPct val="85000"/>
              </a:lnSpc>
              <a:spcAft>
                <a:spcPts val="200"/>
              </a:spcAft>
              <a:buNone/>
            </a:pPr>
            <a:r>
              <a:rPr lang="en-AU" sz="700">
                <a:solidFill>
                  <a:srgbClr val="8C8279"/>
                </a:solidFill>
                <a:latin typeface="Arial"/>
                <a:cs typeface="Arial"/>
              </a:rPr>
              <a:t>8. Forrester, </a:t>
            </a:r>
            <a:r>
              <a:rPr lang="en-AU" sz="700">
                <a:solidFill>
                  <a:srgbClr val="8C8279"/>
                </a:solidFill>
                <a:latin typeface="Arial"/>
                <a:cs typeface="Arial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Total Economic Impact™ Of Microsoft Security</a:t>
            </a:r>
            <a:r>
              <a:rPr lang="en-AU" sz="700">
                <a:solidFill>
                  <a:srgbClr val="8C8279"/>
                </a:solidFill>
                <a:latin typeface="Arial"/>
                <a:cs typeface="Arial"/>
              </a:rPr>
              <a:t>, 2023</a:t>
            </a:r>
          </a:p>
          <a:p>
            <a:pPr fontAlgn="base">
              <a:lnSpc>
                <a:spcPct val="85000"/>
              </a:lnSpc>
              <a:spcAft>
                <a:spcPts val="200"/>
              </a:spcAft>
              <a:buNone/>
            </a:pPr>
            <a:r>
              <a:rPr lang="en-AU" sz="700">
                <a:solidFill>
                  <a:srgbClr val="8C8279"/>
                </a:solidFill>
                <a:latin typeface="Arial"/>
                <a:cs typeface="Arial"/>
              </a:rPr>
              <a:t>9. Microsoft, internal research</a:t>
            </a:r>
          </a:p>
          <a:p>
            <a:pPr fontAlgn="base">
              <a:lnSpc>
                <a:spcPct val="85000"/>
              </a:lnSpc>
              <a:spcAft>
                <a:spcPts val="200"/>
              </a:spcAft>
              <a:buNone/>
            </a:pPr>
            <a:r>
              <a:rPr lang="en-AU" sz="700">
                <a:solidFill>
                  <a:srgbClr val="8C8279"/>
                </a:solidFill>
                <a:latin typeface="Arial"/>
                <a:cs typeface="Arial"/>
              </a:rPr>
              <a:t>10. Forrester, </a:t>
            </a:r>
            <a:r>
              <a:rPr lang="en-AU" sz="700">
                <a:solidFill>
                  <a:srgbClr val="8C8279"/>
                </a:solidFill>
                <a:latin typeface="Arial"/>
                <a:cs typeface="Arial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Total Economic Impact™ Of Migration For AI-Readiness</a:t>
            </a:r>
            <a:r>
              <a:rPr lang="en-AU" sz="700">
                <a:solidFill>
                  <a:srgbClr val="8C8279"/>
                </a:solidFill>
                <a:latin typeface="Arial"/>
                <a:cs typeface="Arial"/>
              </a:rPr>
              <a:t>, 2024</a:t>
            </a: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5D29DC3D-3AE4-54F5-8966-A78DDFF668ED}"/>
              </a:ext>
            </a:extLst>
          </p:cNvPr>
          <p:cNvSpPr/>
          <p:nvPr/>
        </p:nvSpPr>
        <p:spPr>
          <a:xfrm>
            <a:off x="2831205" y="3823413"/>
            <a:ext cx="5011820" cy="1411242"/>
          </a:xfrm>
          <a:custGeom>
            <a:avLst/>
            <a:gdLst/>
            <a:ahLst/>
            <a:cxnLst/>
            <a:rect l="l" t="t" r="r" b="b"/>
            <a:pathLst>
              <a:path w="3232150" h="873125">
                <a:moveTo>
                  <a:pt x="3231603" y="0"/>
                </a:moveTo>
                <a:lnTo>
                  <a:pt x="0" y="0"/>
                </a:lnTo>
                <a:lnTo>
                  <a:pt x="0" y="872693"/>
                </a:lnTo>
                <a:lnTo>
                  <a:pt x="3231603" y="872693"/>
                </a:lnTo>
                <a:lnTo>
                  <a:pt x="3231603" y="0"/>
                </a:lnTo>
                <a:close/>
              </a:path>
            </a:pathLst>
          </a:custGeom>
          <a:solidFill>
            <a:srgbClr val="FFFFFF">
              <a:alpha val="5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17">
            <a:extLst>
              <a:ext uri="{FF2B5EF4-FFF2-40B4-BE49-F238E27FC236}">
                <a16:creationId xmlns:a16="http://schemas.microsoft.com/office/drawing/2014/main" id="{F7887055-2984-8E24-8CAC-87512963777F}"/>
              </a:ext>
            </a:extLst>
          </p:cNvPr>
          <p:cNvSpPr/>
          <p:nvPr/>
        </p:nvSpPr>
        <p:spPr>
          <a:xfrm>
            <a:off x="2953595" y="3957868"/>
            <a:ext cx="612775" cy="612775"/>
          </a:xfrm>
          <a:custGeom>
            <a:avLst/>
            <a:gdLst/>
            <a:ahLst/>
            <a:cxnLst/>
            <a:rect l="l" t="t" r="r" b="b"/>
            <a:pathLst>
              <a:path w="612775" h="612775">
                <a:moveTo>
                  <a:pt x="443191" y="297510"/>
                </a:moveTo>
                <a:lnTo>
                  <a:pt x="440715" y="291909"/>
                </a:lnTo>
                <a:lnTo>
                  <a:pt x="436359" y="287959"/>
                </a:lnTo>
                <a:lnTo>
                  <a:pt x="308457" y="171958"/>
                </a:lnTo>
                <a:lnTo>
                  <a:pt x="301358" y="167728"/>
                </a:lnTo>
                <a:lnTo>
                  <a:pt x="293446" y="166585"/>
                </a:lnTo>
                <a:lnTo>
                  <a:pt x="285699" y="168490"/>
                </a:lnTo>
                <a:lnTo>
                  <a:pt x="279044" y="173393"/>
                </a:lnTo>
                <a:lnTo>
                  <a:pt x="274815" y="180505"/>
                </a:lnTo>
                <a:lnTo>
                  <a:pt x="273672" y="188404"/>
                </a:lnTo>
                <a:lnTo>
                  <a:pt x="275577" y="196151"/>
                </a:lnTo>
                <a:lnTo>
                  <a:pt x="280479" y="202806"/>
                </a:lnTo>
                <a:lnTo>
                  <a:pt x="368414" y="282562"/>
                </a:lnTo>
                <a:lnTo>
                  <a:pt x="163601" y="282562"/>
                </a:lnTo>
                <a:lnTo>
                  <a:pt x="155498" y="284200"/>
                </a:lnTo>
                <a:lnTo>
                  <a:pt x="148869" y="288671"/>
                </a:lnTo>
                <a:lnTo>
                  <a:pt x="144411" y="295287"/>
                </a:lnTo>
                <a:lnTo>
                  <a:pt x="142773" y="303377"/>
                </a:lnTo>
                <a:lnTo>
                  <a:pt x="144411" y="311492"/>
                </a:lnTo>
                <a:lnTo>
                  <a:pt x="148869" y="318109"/>
                </a:lnTo>
                <a:lnTo>
                  <a:pt x="155498" y="322580"/>
                </a:lnTo>
                <a:lnTo>
                  <a:pt x="163601" y="324205"/>
                </a:lnTo>
                <a:lnTo>
                  <a:pt x="368414" y="324205"/>
                </a:lnTo>
                <a:lnTo>
                  <a:pt x="280479" y="403961"/>
                </a:lnTo>
                <a:lnTo>
                  <a:pt x="275577" y="410616"/>
                </a:lnTo>
                <a:lnTo>
                  <a:pt x="273672" y="418376"/>
                </a:lnTo>
                <a:lnTo>
                  <a:pt x="274815" y="426275"/>
                </a:lnTo>
                <a:lnTo>
                  <a:pt x="279044" y="433374"/>
                </a:lnTo>
                <a:lnTo>
                  <a:pt x="283159" y="437908"/>
                </a:lnTo>
                <a:lnTo>
                  <a:pt x="288798" y="440207"/>
                </a:lnTo>
                <a:lnTo>
                  <a:pt x="299466" y="440207"/>
                </a:lnTo>
                <a:lnTo>
                  <a:pt x="304469" y="438416"/>
                </a:lnTo>
                <a:lnTo>
                  <a:pt x="440715" y="314858"/>
                </a:lnTo>
                <a:lnTo>
                  <a:pt x="443191" y="309257"/>
                </a:lnTo>
                <a:lnTo>
                  <a:pt x="443191" y="297510"/>
                </a:lnTo>
                <a:close/>
              </a:path>
              <a:path w="612775" h="612775">
                <a:moveTo>
                  <a:pt x="612724" y="306362"/>
                </a:moveTo>
                <a:lnTo>
                  <a:pt x="608711" y="256743"/>
                </a:lnTo>
                <a:lnTo>
                  <a:pt x="597090" y="209638"/>
                </a:lnTo>
                <a:lnTo>
                  <a:pt x="578485" y="165696"/>
                </a:lnTo>
                <a:lnTo>
                  <a:pt x="571080" y="153784"/>
                </a:lnTo>
                <a:lnTo>
                  <a:pt x="571080" y="306362"/>
                </a:lnTo>
                <a:lnTo>
                  <a:pt x="566813" y="353885"/>
                </a:lnTo>
                <a:lnTo>
                  <a:pt x="554494" y="398640"/>
                </a:lnTo>
                <a:lnTo>
                  <a:pt x="534898" y="439864"/>
                </a:lnTo>
                <a:lnTo>
                  <a:pt x="508749" y="476821"/>
                </a:lnTo>
                <a:lnTo>
                  <a:pt x="476821" y="508749"/>
                </a:lnTo>
                <a:lnTo>
                  <a:pt x="439877" y="534885"/>
                </a:lnTo>
                <a:lnTo>
                  <a:pt x="398640" y="554494"/>
                </a:lnTo>
                <a:lnTo>
                  <a:pt x="353885" y="566813"/>
                </a:lnTo>
                <a:lnTo>
                  <a:pt x="306362" y="571080"/>
                </a:lnTo>
                <a:lnTo>
                  <a:pt x="258838" y="566813"/>
                </a:lnTo>
                <a:lnTo>
                  <a:pt x="214083" y="554494"/>
                </a:lnTo>
                <a:lnTo>
                  <a:pt x="172859" y="534885"/>
                </a:lnTo>
                <a:lnTo>
                  <a:pt x="135902" y="508749"/>
                </a:lnTo>
                <a:lnTo>
                  <a:pt x="103974" y="476821"/>
                </a:lnTo>
                <a:lnTo>
                  <a:pt x="77838" y="439864"/>
                </a:lnTo>
                <a:lnTo>
                  <a:pt x="58229" y="398640"/>
                </a:lnTo>
                <a:lnTo>
                  <a:pt x="45923" y="353885"/>
                </a:lnTo>
                <a:lnTo>
                  <a:pt x="41643" y="306362"/>
                </a:lnTo>
                <a:lnTo>
                  <a:pt x="45923" y="258838"/>
                </a:lnTo>
                <a:lnTo>
                  <a:pt x="58229" y="214083"/>
                </a:lnTo>
                <a:lnTo>
                  <a:pt x="77838" y="172859"/>
                </a:lnTo>
                <a:lnTo>
                  <a:pt x="103974" y="135902"/>
                </a:lnTo>
                <a:lnTo>
                  <a:pt x="135902" y="103974"/>
                </a:lnTo>
                <a:lnTo>
                  <a:pt x="172859" y="77838"/>
                </a:lnTo>
                <a:lnTo>
                  <a:pt x="214083" y="58229"/>
                </a:lnTo>
                <a:lnTo>
                  <a:pt x="258838" y="45923"/>
                </a:lnTo>
                <a:lnTo>
                  <a:pt x="306362" y="41643"/>
                </a:lnTo>
                <a:lnTo>
                  <a:pt x="353885" y="45923"/>
                </a:lnTo>
                <a:lnTo>
                  <a:pt x="398640" y="58229"/>
                </a:lnTo>
                <a:lnTo>
                  <a:pt x="439877" y="77838"/>
                </a:lnTo>
                <a:lnTo>
                  <a:pt x="476821" y="103974"/>
                </a:lnTo>
                <a:lnTo>
                  <a:pt x="508749" y="135902"/>
                </a:lnTo>
                <a:lnTo>
                  <a:pt x="534898" y="172859"/>
                </a:lnTo>
                <a:lnTo>
                  <a:pt x="554494" y="214083"/>
                </a:lnTo>
                <a:lnTo>
                  <a:pt x="566813" y="258838"/>
                </a:lnTo>
                <a:lnTo>
                  <a:pt x="571080" y="306362"/>
                </a:lnTo>
                <a:lnTo>
                  <a:pt x="571080" y="153784"/>
                </a:lnTo>
                <a:lnTo>
                  <a:pt x="522897" y="89839"/>
                </a:lnTo>
                <a:lnTo>
                  <a:pt x="487184" y="59194"/>
                </a:lnTo>
                <a:lnTo>
                  <a:pt x="447040" y="34251"/>
                </a:lnTo>
                <a:lnTo>
                  <a:pt x="403098" y="15646"/>
                </a:lnTo>
                <a:lnTo>
                  <a:pt x="355993" y="4013"/>
                </a:lnTo>
                <a:lnTo>
                  <a:pt x="306362" y="0"/>
                </a:lnTo>
                <a:lnTo>
                  <a:pt x="256743" y="4013"/>
                </a:lnTo>
                <a:lnTo>
                  <a:pt x="209638" y="15646"/>
                </a:lnTo>
                <a:lnTo>
                  <a:pt x="165696" y="34251"/>
                </a:lnTo>
                <a:lnTo>
                  <a:pt x="125552" y="59194"/>
                </a:lnTo>
                <a:lnTo>
                  <a:pt x="89839" y="89839"/>
                </a:lnTo>
                <a:lnTo>
                  <a:pt x="59194" y="125552"/>
                </a:lnTo>
                <a:lnTo>
                  <a:pt x="34251" y="165696"/>
                </a:lnTo>
                <a:lnTo>
                  <a:pt x="15646" y="209638"/>
                </a:lnTo>
                <a:lnTo>
                  <a:pt x="4025" y="256743"/>
                </a:lnTo>
                <a:lnTo>
                  <a:pt x="0" y="306362"/>
                </a:lnTo>
                <a:lnTo>
                  <a:pt x="4025" y="355993"/>
                </a:lnTo>
                <a:lnTo>
                  <a:pt x="15646" y="403098"/>
                </a:lnTo>
                <a:lnTo>
                  <a:pt x="34251" y="447040"/>
                </a:lnTo>
                <a:lnTo>
                  <a:pt x="59194" y="487184"/>
                </a:lnTo>
                <a:lnTo>
                  <a:pt x="89839" y="522897"/>
                </a:lnTo>
                <a:lnTo>
                  <a:pt x="125552" y="553542"/>
                </a:lnTo>
                <a:lnTo>
                  <a:pt x="165696" y="578485"/>
                </a:lnTo>
                <a:lnTo>
                  <a:pt x="209638" y="597077"/>
                </a:lnTo>
                <a:lnTo>
                  <a:pt x="256743" y="608711"/>
                </a:lnTo>
                <a:lnTo>
                  <a:pt x="306362" y="612724"/>
                </a:lnTo>
                <a:lnTo>
                  <a:pt x="355993" y="608711"/>
                </a:lnTo>
                <a:lnTo>
                  <a:pt x="403098" y="597077"/>
                </a:lnTo>
                <a:lnTo>
                  <a:pt x="447040" y="578485"/>
                </a:lnTo>
                <a:lnTo>
                  <a:pt x="458952" y="571080"/>
                </a:lnTo>
                <a:lnTo>
                  <a:pt x="487184" y="553542"/>
                </a:lnTo>
                <a:lnTo>
                  <a:pt x="522897" y="522897"/>
                </a:lnTo>
                <a:lnTo>
                  <a:pt x="553542" y="487184"/>
                </a:lnTo>
                <a:lnTo>
                  <a:pt x="578485" y="447040"/>
                </a:lnTo>
                <a:lnTo>
                  <a:pt x="597090" y="403098"/>
                </a:lnTo>
                <a:lnTo>
                  <a:pt x="608711" y="355993"/>
                </a:lnTo>
                <a:lnTo>
                  <a:pt x="612724" y="306362"/>
                </a:lnTo>
                <a:close/>
              </a:path>
            </a:pathLst>
          </a:custGeom>
          <a:solidFill>
            <a:srgbClr val="0078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818263F3-85FA-0A67-F604-DCBAFAF0AE4E}"/>
              </a:ext>
            </a:extLst>
          </p:cNvPr>
          <p:cNvSpPr txBox="1"/>
          <p:nvPr/>
        </p:nvSpPr>
        <p:spPr>
          <a:xfrm>
            <a:off x="3647648" y="3928178"/>
            <a:ext cx="3836020" cy="1240724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90000" rIns="90000" bIns="90000" rtlCol="0">
            <a:noAutofit/>
          </a:bodyPr>
          <a:lstStyle/>
          <a:p>
            <a:pPr>
              <a:lnSpc>
                <a:spcPts val="1055"/>
              </a:lnSpc>
              <a:spcBef>
                <a:spcPts val="600"/>
              </a:spcBef>
            </a:pPr>
            <a:r>
              <a:rPr lang="en-AU" sz="1400">
                <a:latin typeface="+mj-lt"/>
                <a:cs typeface="Arial"/>
              </a:rPr>
              <a:t>Get</a:t>
            </a:r>
            <a:r>
              <a:rPr lang="en-AU" sz="1400" spc="-13">
                <a:latin typeface="+mj-lt"/>
                <a:cs typeface="Arial"/>
              </a:rPr>
              <a:t> </a:t>
            </a:r>
            <a:r>
              <a:rPr lang="en-AU" sz="1400">
                <a:latin typeface="+mj-lt"/>
                <a:cs typeface="Arial"/>
              </a:rPr>
              <a:t>in</a:t>
            </a:r>
            <a:r>
              <a:rPr lang="en-AU" sz="1400" spc="-18">
                <a:latin typeface="+mj-lt"/>
                <a:cs typeface="Arial"/>
              </a:rPr>
              <a:t> </a:t>
            </a:r>
            <a:r>
              <a:rPr lang="en-AU" sz="1400" spc="-9">
                <a:latin typeface="+mj-lt"/>
                <a:cs typeface="Arial"/>
              </a:rPr>
              <a:t>touch</a:t>
            </a:r>
            <a:endParaRPr lang="en-AU" sz="1400">
              <a:latin typeface="+mj-lt"/>
              <a:cs typeface="Arial"/>
            </a:endParaRPr>
          </a:p>
          <a:p>
            <a:pPr>
              <a:lnSpc>
                <a:spcPts val="1055"/>
              </a:lnSpc>
              <a:spcBef>
                <a:spcPts val="600"/>
              </a:spcBef>
            </a:pPr>
            <a:r>
              <a:rPr lang="en-AU" sz="1400">
                <a:cs typeface="Arial"/>
              </a:rPr>
              <a:t>[Contact</a:t>
            </a:r>
            <a:r>
              <a:rPr lang="en-AU" sz="1400" spc="-35">
                <a:cs typeface="Arial"/>
              </a:rPr>
              <a:t> </a:t>
            </a:r>
            <a:r>
              <a:rPr lang="en-AU" sz="1400">
                <a:cs typeface="Arial"/>
              </a:rPr>
              <a:t>Name,</a:t>
            </a:r>
            <a:r>
              <a:rPr lang="en-AU" sz="1400" spc="-35">
                <a:cs typeface="Arial"/>
              </a:rPr>
              <a:t> </a:t>
            </a:r>
            <a:r>
              <a:rPr lang="en-AU" sz="1400" spc="-9">
                <a:cs typeface="Arial"/>
              </a:rPr>
              <a:t>Title]</a:t>
            </a:r>
            <a:endParaRPr lang="en-AU" sz="1400">
              <a:cs typeface="Arial"/>
            </a:endParaRPr>
          </a:p>
          <a:p>
            <a:pPr>
              <a:lnSpc>
                <a:spcPts val="1055"/>
              </a:lnSpc>
              <a:spcBef>
                <a:spcPts val="600"/>
              </a:spcBef>
            </a:pPr>
            <a:r>
              <a:rPr lang="en-AU" sz="1400">
                <a:cs typeface="Arial"/>
              </a:rPr>
              <a:t>[Email]</a:t>
            </a:r>
            <a:r>
              <a:rPr lang="en-AU" sz="1400" spc="-31">
                <a:cs typeface="Arial"/>
              </a:rPr>
              <a:t> </a:t>
            </a:r>
          </a:p>
          <a:p>
            <a:pPr>
              <a:lnSpc>
                <a:spcPts val="1055"/>
              </a:lnSpc>
              <a:spcBef>
                <a:spcPts val="600"/>
              </a:spcBef>
            </a:pPr>
            <a:r>
              <a:rPr lang="en-AU" sz="1400" spc="-9">
                <a:cs typeface="Arial"/>
              </a:rPr>
              <a:t>[Phone]</a:t>
            </a:r>
            <a:endParaRPr lang="en-AU" sz="1400">
              <a:cs typeface="Arial"/>
            </a:endParaRPr>
          </a:p>
          <a:p>
            <a:pPr marL="11215">
              <a:spcBef>
                <a:spcPts val="600"/>
              </a:spcBef>
            </a:pPr>
            <a:r>
              <a:rPr lang="en-AU" sz="1400">
                <a:cs typeface="Arial"/>
              </a:rPr>
              <a:t>Learn</a:t>
            </a:r>
            <a:r>
              <a:rPr lang="en-AU" sz="1400" spc="-31">
                <a:cs typeface="Arial"/>
              </a:rPr>
              <a:t> </a:t>
            </a:r>
            <a:r>
              <a:rPr lang="en-AU" sz="1400">
                <a:cs typeface="Arial"/>
              </a:rPr>
              <a:t>more</a:t>
            </a:r>
            <a:r>
              <a:rPr lang="en-AU" sz="1400" spc="-26">
                <a:cs typeface="Arial"/>
              </a:rPr>
              <a:t> </a:t>
            </a:r>
            <a:r>
              <a:rPr lang="en-AU" sz="1400" spc="-22">
                <a:cs typeface="Arial"/>
              </a:rPr>
              <a:t>at: </a:t>
            </a:r>
            <a:r>
              <a:rPr lang="en-AU" sz="1400" spc="-9">
                <a:latin typeface="+mj-lt"/>
                <a:cs typeface="Segoe UI Semibold" panose="020B0502040204020203" pitchFamily="34" charset="0"/>
              </a:rPr>
              <a:t>[Website]</a:t>
            </a:r>
            <a:endParaRPr lang="en-AU" sz="1400">
              <a:latin typeface="+mj-lt"/>
              <a:cs typeface="Segoe UI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6940011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05F57DE-B46E-C04E-7BE0-76F0CD0E018E}"/>
              </a:ext>
            </a:extLst>
          </p:cNvPr>
          <p:cNvSpPr/>
          <p:nvPr/>
        </p:nvSpPr>
        <p:spPr bwMode="auto">
          <a:xfrm>
            <a:off x="0" y="0"/>
            <a:ext cx="8024648" cy="6858000"/>
          </a:xfrm>
          <a:prstGeom prst="rect">
            <a:avLst/>
          </a:prstGeom>
          <a:gradFill>
            <a:gsLst>
              <a:gs pos="51000">
                <a:srgbClr val="F4F3F5">
                  <a:alpha val="68000"/>
                </a:srgbClr>
              </a:gs>
              <a:gs pos="100000">
                <a:srgbClr val="8DC8E8"/>
              </a:gs>
            </a:gsLst>
            <a:lin ang="3600000" scaled="0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877B0E9-2C60-FD33-3A66-8CCFBB709202}"/>
              </a:ext>
            </a:extLst>
          </p:cNvPr>
          <p:cNvSpPr/>
          <p:nvPr/>
        </p:nvSpPr>
        <p:spPr bwMode="auto">
          <a:xfrm>
            <a:off x="8024648" y="0"/>
            <a:ext cx="4167352" cy="6858000"/>
          </a:xfrm>
          <a:prstGeom prst="rect">
            <a:avLst/>
          </a:prstGeom>
          <a:gradFill>
            <a:gsLst>
              <a:gs pos="51000">
                <a:srgbClr val="C03BC4"/>
              </a:gs>
              <a:gs pos="100000">
                <a:srgbClr val="FFB900">
                  <a:alpha val="65356"/>
                </a:srgbClr>
              </a:gs>
            </a:gsLst>
            <a:lin ang="3600000" scaled="0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rgbClr val="FFFFFF"/>
              </a:solidFill>
              <a:cs typeface="Segoe UI" pitchFamily="34" charset="0"/>
            </a:endParaRPr>
          </a:p>
        </p:txBody>
      </p:sp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588263" y="457199"/>
            <a:ext cx="5618808" cy="953121"/>
          </a:xfrm>
          <a:prstGeom prst="rect">
            <a:avLst/>
          </a:prstGeom>
        </p:spPr>
        <p:txBody>
          <a:bodyPr vert="horz" wrap="square" lIns="0" tIns="11215" rIns="0" bIns="0" rtlCol="0" anchor="t">
            <a:spAutoFit/>
          </a:bodyPr>
          <a:lstStyle/>
          <a:p>
            <a:pPr marL="11215">
              <a:lnSpc>
                <a:spcPct val="85000"/>
              </a:lnSpc>
              <a:spcBef>
                <a:spcPts val="88"/>
              </a:spcBef>
            </a:pPr>
            <a:r>
              <a:rPr lang="en-AU">
                <a:solidFill>
                  <a:srgbClr val="0078D4"/>
                </a:solidFill>
              </a:rPr>
              <a:t>Cloud and AI are transforming business</a:t>
            </a:r>
            <a:endParaRPr spc="-22">
              <a:solidFill>
                <a:srgbClr val="0078D4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594905-E0C6-FBA7-A07A-E187CBCBDC6D}"/>
              </a:ext>
            </a:extLst>
          </p:cNvPr>
          <p:cNvSpPr txBox="1"/>
          <p:nvPr/>
        </p:nvSpPr>
        <p:spPr>
          <a:xfrm>
            <a:off x="8478293" y="2942875"/>
            <a:ext cx="2837794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000">
                <a:solidFill>
                  <a:schemeClr val="bg1"/>
                </a:solidFill>
              </a:rPr>
              <a:t>”AI could add </a:t>
            </a:r>
            <a:r>
              <a:rPr lang="en-US" sz="2000" b="1">
                <a:solidFill>
                  <a:schemeClr val="bg1"/>
                </a:solidFill>
              </a:rPr>
              <a:t>$115 billion </a:t>
            </a:r>
            <a:r>
              <a:rPr lang="en-US" sz="2000">
                <a:solidFill>
                  <a:schemeClr val="bg1"/>
                </a:solidFill>
              </a:rPr>
              <a:t>to Australia's GDP by 2030, with 70% of that gain coming from greater productivity.”</a:t>
            </a:r>
            <a:r>
              <a:rPr lang="en-US" sz="2000" baseline="30000">
                <a:solidFill>
                  <a:schemeClr val="bg1"/>
                </a:solidFill>
              </a:rPr>
              <a:t>4</a:t>
            </a:r>
            <a:r>
              <a:rPr lang="en-US" sz="20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17CE2F-D165-5095-8C44-7A83E0F082CA}"/>
              </a:ext>
            </a:extLst>
          </p:cNvPr>
          <p:cNvSpPr txBox="1"/>
          <p:nvPr/>
        </p:nvSpPr>
        <p:spPr>
          <a:xfrm>
            <a:off x="8478293" y="4655633"/>
            <a:ext cx="271955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9388" indent="-179388"/>
            <a:r>
              <a:rPr lang="en-AU" sz="1200">
                <a:solidFill>
                  <a:schemeClr val="bg1"/>
                </a:solidFill>
                <a:cs typeface="Arial"/>
              </a:rPr>
              <a:t>–</a:t>
            </a:r>
            <a:r>
              <a:rPr lang="en-AU" sz="1200" spc="208">
                <a:solidFill>
                  <a:schemeClr val="bg1"/>
                </a:solidFill>
                <a:cs typeface="Arial"/>
              </a:rPr>
              <a:t>	</a:t>
            </a:r>
            <a:r>
              <a:rPr lang="en-AU" sz="1200" b="1">
                <a:solidFill>
                  <a:schemeClr val="bg1"/>
                </a:solidFill>
                <a:cs typeface="Arial"/>
              </a:rPr>
              <a:t>Steven</a:t>
            </a:r>
            <a:r>
              <a:rPr lang="en-AU" sz="1200" b="1" spc="-22">
                <a:solidFill>
                  <a:schemeClr val="bg1"/>
                </a:solidFill>
                <a:cs typeface="Arial"/>
              </a:rPr>
              <a:t> </a:t>
            </a:r>
            <a:r>
              <a:rPr lang="en-AU" sz="1200" b="1">
                <a:solidFill>
                  <a:schemeClr val="bg1"/>
                </a:solidFill>
                <a:cs typeface="Arial"/>
              </a:rPr>
              <a:t>Worrall</a:t>
            </a:r>
            <a:r>
              <a:rPr lang="en-AU" sz="1200">
                <a:solidFill>
                  <a:schemeClr val="bg1"/>
                </a:solidFill>
                <a:cs typeface="Arial"/>
              </a:rPr>
              <a:t>,</a:t>
            </a:r>
            <a:r>
              <a:rPr lang="en-AU" sz="1200" spc="-18">
                <a:solidFill>
                  <a:schemeClr val="bg1"/>
                </a:solidFill>
                <a:cs typeface="Arial"/>
              </a:rPr>
              <a:t> </a:t>
            </a:r>
            <a:r>
              <a:rPr lang="en-AU" sz="1200">
                <a:solidFill>
                  <a:schemeClr val="bg1"/>
                </a:solidFill>
                <a:cs typeface="Arial"/>
              </a:rPr>
              <a:t>former</a:t>
            </a:r>
            <a:r>
              <a:rPr lang="en-AU" sz="1200" spc="-22">
                <a:solidFill>
                  <a:schemeClr val="bg1"/>
                </a:solidFill>
                <a:cs typeface="Arial"/>
              </a:rPr>
              <a:t> </a:t>
            </a:r>
            <a:r>
              <a:rPr lang="en-AU" sz="1200">
                <a:solidFill>
                  <a:schemeClr val="bg1"/>
                </a:solidFill>
                <a:cs typeface="Arial"/>
              </a:rPr>
              <a:t>Managing</a:t>
            </a:r>
            <a:r>
              <a:rPr lang="en-AU" sz="1200" spc="-18">
                <a:solidFill>
                  <a:schemeClr val="bg1"/>
                </a:solidFill>
                <a:cs typeface="Arial"/>
              </a:rPr>
              <a:t> </a:t>
            </a:r>
            <a:r>
              <a:rPr lang="en-AU" sz="1200">
                <a:solidFill>
                  <a:schemeClr val="bg1"/>
                </a:solidFill>
                <a:cs typeface="Arial"/>
              </a:rPr>
              <a:t>Director,</a:t>
            </a:r>
            <a:r>
              <a:rPr lang="en-AU" sz="1200" spc="-22">
                <a:solidFill>
                  <a:schemeClr val="bg1"/>
                </a:solidFill>
                <a:cs typeface="Arial"/>
              </a:rPr>
              <a:t> </a:t>
            </a:r>
            <a:r>
              <a:rPr lang="en-AU" sz="1200">
                <a:solidFill>
                  <a:schemeClr val="bg1"/>
                </a:solidFill>
                <a:cs typeface="Arial"/>
              </a:rPr>
              <a:t>Microsoft</a:t>
            </a:r>
            <a:r>
              <a:rPr lang="en-AU" sz="1200" spc="-18">
                <a:solidFill>
                  <a:schemeClr val="bg1"/>
                </a:solidFill>
                <a:cs typeface="Arial"/>
              </a:rPr>
              <a:t> </a:t>
            </a:r>
            <a:r>
              <a:rPr lang="en-AU" sz="1200" spc="-22">
                <a:solidFill>
                  <a:schemeClr val="bg1"/>
                </a:solidFill>
                <a:cs typeface="Arial"/>
              </a:rPr>
              <a:t>ANZ</a:t>
            </a:r>
            <a:endParaRPr lang="en-AU" sz="1200">
              <a:solidFill>
                <a:schemeClr val="bg1"/>
              </a:solidFill>
              <a:cs typeface="Arial"/>
            </a:endParaRPr>
          </a:p>
        </p:txBody>
      </p:sp>
      <p:sp>
        <p:nvSpPr>
          <p:cNvPr id="5" name="Graphic 5">
            <a:extLst>
              <a:ext uri="{FF2B5EF4-FFF2-40B4-BE49-F238E27FC236}">
                <a16:creationId xmlns:a16="http://schemas.microsoft.com/office/drawing/2014/main" id="{9F7B7174-01B9-9BDC-A8BA-BC9B11F2A3E8}"/>
              </a:ext>
            </a:extLst>
          </p:cNvPr>
          <p:cNvSpPr/>
          <p:nvPr/>
        </p:nvSpPr>
        <p:spPr>
          <a:xfrm>
            <a:off x="8478293" y="1703803"/>
            <a:ext cx="877768" cy="923966"/>
          </a:xfrm>
          <a:custGeom>
            <a:avLst/>
            <a:gdLst>
              <a:gd name="connsiteX0" fmla="*/ 630000 w 855000"/>
              <a:gd name="connsiteY0" fmla="*/ 90000 h 900000"/>
              <a:gd name="connsiteX1" fmla="*/ 585000 w 855000"/>
              <a:gd name="connsiteY1" fmla="*/ 45000 h 900000"/>
              <a:gd name="connsiteX2" fmla="*/ 630000 w 855000"/>
              <a:gd name="connsiteY2" fmla="*/ 0 h 900000"/>
              <a:gd name="connsiteX3" fmla="*/ 810000 w 855000"/>
              <a:gd name="connsiteY3" fmla="*/ 0 h 900000"/>
              <a:gd name="connsiteX4" fmla="*/ 855000 w 855000"/>
              <a:gd name="connsiteY4" fmla="*/ 45000 h 900000"/>
              <a:gd name="connsiteX5" fmla="*/ 855000 w 855000"/>
              <a:gd name="connsiteY5" fmla="*/ 225000 h 900000"/>
              <a:gd name="connsiteX6" fmla="*/ 810000 w 855000"/>
              <a:gd name="connsiteY6" fmla="*/ 270000 h 900000"/>
              <a:gd name="connsiteX7" fmla="*/ 765000 w 855000"/>
              <a:gd name="connsiteY7" fmla="*/ 225000 h 900000"/>
              <a:gd name="connsiteX8" fmla="*/ 765000 w 855000"/>
              <a:gd name="connsiteY8" fmla="*/ 153630 h 900000"/>
              <a:gd name="connsiteX9" fmla="*/ 504315 w 855000"/>
              <a:gd name="connsiteY9" fmla="*/ 414315 h 900000"/>
              <a:gd name="connsiteX10" fmla="*/ 440685 w 855000"/>
              <a:gd name="connsiteY10" fmla="*/ 414315 h 900000"/>
              <a:gd name="connsiteX11" fmla="*/ 315000 w 855000"/>
              <a:gd name="connsiteY11" fmla="*/ 288630 h 900000"/>
              <a:gd name="connsiteX12" fmla="*/ 76815 w 855000"/>
              <a:gd name="connsiteY12" fmla="*/ 526815 h 900000"/>
              <a:gd name="connsiteX13" fmla="*/ 13185 w 855000"/>
              <a:gd name="connsiteY13" fmla="*/ 525708 h 900000"/>
              <a:gd name="connsiteX14" fmla="*/ 13185 w 855000"/>
              <a:gd name="connsiteY14" fmla="*/ 463185 h 900000"/>
              <a:gd name="connsiteX15" fmla="*/ 283185 w 855000"/>
              <a:gd name="connsiteY15" fmla="*/ 193185 h 900000"/>
              <a:gd name="connsiteX16" fmla="*/ 346815 w 855000"/>
              <a:gd name="connsiteY16" fmla="*/ 193185 h 900000"/>
              <a:gd name="connsiteX17" fmla="*/ 472500 w 855000"/>
              <a:gd name="connsiteY17" fmla="*/ 318870 h 900000"/>
              <a:gd name="connsiteX18" fmla="*/ 701370 w 855000"/>
              <a:gd name="connsiteY18" fmla="*/ 90000 h 900000"/>
              <a:gd name="connsiteX19" fmla="*/ 630000 w 855000"/>
              <a:gd name="connsiteY19" fmla="*/ 90000 h 900000"/>
              <a:gd name="connsiteX20" fmla="*/ 90000 w 855000"/>
              <a:gd name="connsiteY20" fmla="*/ 720000 h 900000"/>
              <a:gd name="connsiteX21" fmla="*/ 90000 w 855000"/>
              <a:gd name="connsiteY21" fmla="*/ 855000 h 900000"/>
              <a:gd name="connsiteX22" fmla="*/ 45000 w 855000"/>
              <a:gd name="connsiteY22" fmla="*/ 900000 h 900000"/>
              <a:gd name="connsiteX23" fmla="*/ 0 w 855000"/>
              <a:gd name="connsiteY23" fmla="*/ 855000 h 900000"/>
              <a:gd name="connsiteX24" fmla="*/ 0 w 855000"/>
              <a:gd name="connsiteY24" fmla="*/ 720000 h 900000"/>
              <a:gd name="connsiteX25" fmla="*/ 45000 w 855000"/>
              <a:gd name="connsiteY25" fmla="*/ 675000 h 900000"/>
              <a:gd name="connsiteX26" fmla="*/ 90000 w 855000"/>
              <a:gd name="connsiteY26" fmla="*/ 720000 h 900000"/>
              <a:gd name="connsiteX27" fmla="*/ 315000 w 855000"/>
              <a:gd name="connsiteY27" fmla="*/ 540000 h 900000"/>
              <a:gd name="connsiteX28" fmla="*/ 270000 w 855000"/>
              <a:gd name="connsiteY28" fmla="*/ 495000 h 900000"/>
              <a:gd name="connsiteX29" fmla="*/ 225000 w 855000"/>
              <a:gd name="connsiteY29" fmla="*/ 540000 h 900000"/>
              <a:gd name="connsiteX30" fmla="*/ 225000 w 855000"/>
              <a:gd name="connsiteY30" fmla="*/ 855000 h 900000"/>
              <a:gd name="connsiteX31" fmla="*/ 270000 w 855000"/>
              <a:gd name="connsiteY31" fmla="*/ 900000 h 900000"/>
              <a:gd name="connsiteX32" fmla="*/ 315000 w 855000"/>
              <a:gd name="connsiteY32" fmla="*/ 855000 h 900000"/>
              <a:gd name="connsiteX33" fmla="*/ 315000 w 855000"/>
              <a:gd name="connsiteY33" fmla="*/ 540000 h 900000"/>
              <a:gd name="connsiteX34" fmla="*/ 495000 w 855000"/>
              <a:gd name="connsiteY34" fmla="*/ 585000 h 900000"/>
              <a:gd name="connsiteX35" fmla="*/ 540000 w 855000"/>
              <a:gd name="connsiteY35" fmla="*/ 630000 h 900000"/>
              <a:gd name="connsiteX36" fmla="*/ 540000 w 855000"/>
              <a:gd name="connsiteY36" fmla="*/ 855000 h 900000"/>
              <a:gd name="connsiteX37" fmla="*/ 495000 w 855000"/>
              <a:gd name="connsiteY37" fmla="*/ 900000 h 900000"/>
              <a:gd name="connsiteX38" fmla="*/ 450000 w 855000"/>
              <a:gd name="connsiteY38" fmla="*/ 855000 h 900000"/>
              <a:gd name="connsiteX39" fmla="*/ 450000 w 855000"/>
              <a:gd name="connsiteY39" fmla="*/ 630000 h 900000"/>
              <a:gd name="connsiteX40" fmla="*/ 495000 w 855000"/>
              <a:gd name="connsiteY40" fmla="*/ 585000 h 900000"/>
              <a:gd name="connsiteX41" fmla="*/ 765000 w 855000"/>
              <a:gd name="connsiteY41" fmla="*/ 405000 h 900000"/>
              <a:gd name="connsiteX42" fmla="*/ 720000 w 855000"/>
              <a:gd name="connsiteY42" fmla="*/ 360000 h 900000"/>
              <a:gd name="connsiteX43" fmla="*/ 675000 w 855000"/>
              <a:gd name="connsiteY43" fmla="*/ 405000 h 900000"/>
              <a:gd name="connsiteX44" fmla="*/ 675000 w 855000"/>
              <a:gd name="connsiteY44" fmla="*/ 855000 h 900000"/>
              <a:gd name="connsiteX45" fmla="*/ 720000 w 855000"/>
              <a:gd name="connsiteY45" fmla="*/ 900000 h 900000"/>
              <a:gd name="connsiteX46" fmla="*/ 765000 w 855000"/>
              <a:gd name="connsiteY46" fmla="*/ 855000 h 900000"/>
              <a:gd name="connsiteX47" fmla="*/ 765000 w 855000"/>
              <a:gd name="connsiteY47" fmla="*/ 405000 h 9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855000" h="900000">
                <a:moveTo>
                  <a:pt x="630000" y="90000"/>
                </a:moveTo>
                <a:cubicBezTo>
                  <a:pt x="605147" y="90000"/>
                  <a:pt x="585000" y="69853"/>
                  <a:pt x="585000" y="45000"/>
                </a:cubicBezTo>
                <a:cubicBezTo>
                  <a:pt x="585000" y="20147"/>
                  <a:pt x="605147" y="0"/>
                  <a:pt x="630000" y="0"/>
                </a:cubicBezTo>
                <a:lnTo>
                  <a:pt x="810000" y="0"/>
                </a:lnTo>
                <a:cubicBezTo>
                  <a:pt x="834854" y="0"/>
                  <a:pt x="855000" y="20147"/>
                  <a:pt x="855000" y="45000"/>
                </a:cubicBezTo>
                <a:lnTo>
                  <a:pt x="855000" y="225000"/>
                </a:lnTo>
                <a:cubicBezTo>
                  <a:pt x="855000" y="249853"/>
                  <a:pt x="834854" y="270000"/>
                  <a:pt x="810000" y="270000"/>
                </a:cubicBezTo>
                <a:cubicBezTo>
                  <a:pt x="785147" y="270000"/>
                  <a:pt x="765000" y="249853"/>
                  <a:pt x="765000" y="225000"/>
                </a:cubicBezTo>
                <a:lnTo>
                  <a:pt x="765000" y="153630"/>
                </a:lnTo>
                <a:lnTo>
                  <a:pt x="504315" y="414315"/>
                </a:lnTo>
                <a:cubicBezTo>
                  <a:pt x="486743" y="431883"/>
                  <a:pt x="458258" y="431883"/>
                  <a:pt x="440685" y="414315"/>
                </a:cubicBezTo>
                <a:lnTo>
                  <a:pt x="315000" y="288630"/>
                </a:lnTo>
                <a:lnTo>
                  <a:pt x="76815" y="526815"/>
                </a:lnTo>
                <a:cubicBezTo>
                  <a:pt x="58939" y="544082"/>
                  <a:pt x="30451" y="543587"/>
                  <a:pt x="13185" y="525708"/>
                </a:cubicBezTo>
                <a:cubicBezTo>
                  <a:pt x="-3658" y="508271"/>
                  <a:pt x="-3658" y="480623"/>
                  <a:pt x="13185" y="463185"/>
                </a:cubicBezTo>
                <a:lnTo>
                  <a:pt x="283185" y="193185"/>
                </a:lnTo>
                <a:cubicBezTo>
                  <a:pt x="300758" y="175618"/>
                  <a:pt x="329243" y="175618"/>
                  <a:pt x="346815" y="193185"/>
                </a:cubicBezTo>
                <a:lnTo>
                  <a:pt x="472500" y="318870"/>
                </a:lnTo>
                <a:lnTo>
                  <a:pt x="701370" y="90000"/>
                </a:lnTo>
                <a:lnTo>
                  <a:pt x="630000" y="90000"/>
                </a:lnTo>
                <a:close/>
                <a:moveTo>
                  <a:pt x="90000" y="720000"/>
                </a:moveTo>
                <a:lnTo>
                  <a:pt x="90000" y="855000"/>
                </a:lnTo>
                <a:cubicBezTo>
                  <a:pt x="90000" y="879854"/>
                  <a:pt x="69853" y="900000"/>
                  <a:pt x="45000" y="900000"/>
                </a:cubicBezTo>
                <a:cubicBezTo>
                  <a:pt x="20147" y="900000"/>
                  <a:pt x="0" y="879854"/>
                  <a:pt x="0" y="855000"/>
                </a:cubicBezTo>
                <a:lnTo>
                  <a:pt x="0" y="720000"/>
                </a:lnTo>
                <a:cubicBezTo>
                  <a:pt x="0" y="695147"/>
                  <a:pt x="20147" y="675000"/>
                  <a:pt x="45000" y="675000"/>
                </a:cubicBezTo>
                <a:cubicBezTo>
                  <a:pt x="69853" y="675000"/>
                  <a:pt x="90000" y="695147"/>
                  <a:pt x="90000" y="720000"/>
                </a:cubicBezTo>
                <a:close/>
                <a:moveTo>
                  <a:pt x="315000" y="540000"/>
                </a:moveTo>
                <a:cubicBezTo>
                  <a:pt x="315000" y="515146"/>
                  <a:pt x="294853" y="495000"/>
                  <a:pt x="270000" y="495000"/>
                </a:cubicBezTo>
                <a:cubicBezTo>
                  <a:pt x="245147" y="495000"/>
                  <a:pt x="225000" y="515146"/>
                  <a:pt x="225000" y="540000"/>
                </a:cubicBezTo>
                <a:lnTo>
                  <a:pt x="225000" y="855000"/>
                </a:lnTo>
                <a:cubicBezTo>
                  <a:pt x="225000" y="879854"/>
                  <a:pt x="245147" y="900000"/>
                  <a:pt x="270000" y="900000"/>
                </a:cubicBezTo>
                <a:cubicBezTo>
                  <a:pt x="294853" y="900000"/>
                  <a:pt x="315000" y="879854"/>
                  <a:pt x="315000" y="855000"/>
                </a:cubicBezTo>
                <a:lnTo>
                  <a:pt x="315000" y="540000"/>
                </a:lnTo>
                <a:close/>
                <a:moveTo>
                  <a:pt x="495000" y="585000"/>
                </a:moveTo>
                <a:cubicBezTo>
                  <a:pt x="519854" y="585000"/>
                  <a:pt x="540000" y="605147"/>
                  <a:pt x="540000" y="630000"/>
                </a:cubicBezTo>
                <a:lnTo>
                  <a:pt x="540000" y="855000"/>
                </a:lnTo>
                <a:cubicBezTo>
                  <a:pt x="540000" y="879854"/>
                  <a:pt x="519854" y="900000"/>
                  <a:pt x="495000" y="900000"/>
                </a:cubicBezTo>
                <a:cubicBezTo>
                  <a:pt x="470146" y="900000"/>
                  <a:pt x="450000" y="879854"/>
                  <a:pt x="450000" y="855000"/>
                </a:cubicBezTo>
                <a:lnTo>
                  <a:pt x="450000" y="630000"/>
                </a:lnTo>
                <a:cubicBezTo>
                  <a:pt x="450000" y="605147"/>
                  <a:pt x="470146" y="585000"/>
                  <a:pt x="495000" y="585000"/>
                </a:cubicBezTo>
                <a:close/>
                <a:moveTo>
                  <a:pt x="765000" y="405000"/>
                </a:moveTo>
                <a:cubicBezTo>
                  <a:pt x="765000" y="380146"/>
                  <a:pt x="744854" y="360000"/>
                  <a:pt x="720000" y="360000"/>
                </a:cubicBezTo>
                <a:cubicBezTo>
                  <a:pt x="695147" y="360000"/>
                  <a:pt x="675000" y="380146"/>
                  <a:pt x="675000" y="405000"/>
                </a:cubicBezTo>
                <a:lnTo>
                  <a:pt x="675000" y="855000"/>
                </a:lnTo>
                <a:cubicBezTo>
                  <a:pt x="675000" y="879854"/>
                  <a:pt x="695147" y="900000"/>
                  <a:pt x="720000" y="900000"/>
                </a:cubicBezTo>
                <a:cubicBezTo>
                  <a:pt x="744854" y="900000"/>
                  <a:pt x="765000" y="879854"/>
                  <a:pt x="765000" y="855000"/>
                </a:cubicBezTo>
                <a:lnTo>
                  <a:pt x="765000" y="405000"/>
                </a:lnTo>
                <a:close/>
              </a:path>
            </a:pathLst>
          </a:custGeom>
          <a:gradFill flip="none" rotWithShape="1">
            <a:gsLst>
              <a:gs pos="40000">
                <a:srgbClr val="FFA38B"/>
              </a:gs>
              <a:gs pos="99000">
                <a:srgbClr val="FFE399"/>
              </a:gs>
              <a:gs pos="0">
                <a:srgbClr val="8DC8E8"/>
              </a:gs>
            </a:gsLst>
            <a:path path="circle">
              <a:fillToRect l="100000" t="100000"/>
            </a:path>
            <a:tileRect r="-100000" b="-100000"/>
          </a:gradFill>
          <a:ln w="52388" cap="flat">
            <a:noFill/>
            <a:prstDash val="solid"/>
            <a:miter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6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Sans Text"/>
              <a:ea typeface="+mn-ea"/>
              <a:cs typeface="+mn-cs"/>
            </a:endParaRP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B07FE426-B340-CCFD-D83C-BBAACEFA7ADC}"/>
              </a:ext>
            </a:extLst>
          </p:cNvPr>
          <p:cNvSpPr txBox="1">
            <a:spLocks/>
          </p:cNvSpPr>
          <p:nvPr/>
        </p:nvSpPr>
        <p:spPr>
          <a:xfrm>
            <a:off x="586391" y="4835114"/>
            <a:ext cx="6352290" cy="8650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22860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861" marR="15702">
              <a:lnSpc>
                <a:spcPct val="120000"/>
              </a:lnSpc>
              <a:spcBef>
                <a:spcPts val="4"/>
              </a:spcBef>
            </a:pPr>
            <a:r>
              <a:rPr lang="en-AU" b="1">
                <a:cs typeface="Arial"/>
              </a:rPr>
              <a:t>The</a:t>
            </a:r>
            <a:r>
              <a:rPr lang="en-AU" b="1" spc="-40">
                <a:cs typeface="Arial"/>
              </a:rPr>
              <a:t> </a:t>
            </a:r>
            <a:r>
              <a:rPr lang="en-AU" b="1">
                <a:cs typeface="Arial"/>
              </a:rPr>
              <a:t>challenge:</a:t>
            </a:r>
            <a:r>
              <a:rPr lang="en-AU" b="1" spc="-26">
                <a:cs typeface="Arial"/>
              </a:rPr>
              <a:t> </a:t>
            </a:r>
          </a:p>
          <a:p>
            <a:pPr marL="44861" marR="15702">
              <a:lnSpc>
                <a:spcPct val="120000"/>
              </a:lnSpc>
              <a:spcBef>
                <a:spcPts val="4"/>
              </a:spcBef>
            </a:pPr>
            <a:r>
              <a:rPr lang="en-AU" sz="1400">
                <a:cs typeface="Arial"/>
              </a:rPr>
              <a:t>How do you modernise infrastructure, secure your workloads and prepare for AI – all while reducing IT complexity and cost?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4ABB73C4-4280-EDD9-0926-0718B3EBB22B}"/>
              </a:ext>
            </a:extLst>
          </p:cNvPr>
          <p:cNvSpPr txBox="1">
            <a:spLocks/>
          </p:cNvSpPr>
          <p:nvPr/>
        </p:nvSpPr>
        <p:spPr>
          <a:xfrm>
            <a:off x="586391" y="1635848"/>
            <a:ext cx="635229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22860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861">
              <a:spcBef>
                <a:spcPts val="93"/>
              </a:spcBef>
            </a:pPr>
            <a:r>
              <a:rPr lang="en-AU" b="1">
                <a:cs typeface="Arial"/>
              </a:rPr>
              <a:t>Why businesses are modernising infrastructure:</a:t>
            </a:r>
            <a:endParaRPr lang="en-AU">
              <a:cs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560C828-7783-CDE5-64C1-F96D9DCD2434}"/>
              </a:ext>
            </a:extLst>
          </p:cNvPr>
          <p:cNvSpPr txBox="1"/>
          <p:nvPr/>
        </p:nvSpPr>
        <p:spPr>
          <a:xfrm>
            <a:off x="586390" y="3747932"/>
            <a:ext cx="7015986" cy="369665"/>
          </a:xfrm>
          <a:prstGeom prst="rect">
            <a:avLst/>
          </a:prstGeom>
          <a:solidFill>
            <a:schemeClr val="bg1"/>
          </a:solidFill>
        </p:spPr>
        <p:txBody>
          <a:bodyPr wrap="square" lIns="90000">
            <a:noAutofit/>
          </a:bodyPr>
          <a:lstStyle/>
          <a:p>
            <a:pPr marL="4763">
              <a:spcBef>
                <a:spcPts val="600"/>
              </a:spcBef>
              <a:buClr>
                <a:srgbClr val="000000"/>
              </a:buClr>
            </a:pPr>
            <a:r>
              <a:rPr lang="en-AU" sz="1400" b="1">
                <a:solidFill>
                  <a:srgbClr val="0078D4"/>
                </a:solidFill>
                <a:cs typeface="Arial"/>
              </a:rPr>
              <a:t>88% </a:t>
            </a:r>
            <a:r>
              <a:rPr lang="en-AU" sz="1400">
                <a:cs typeface="Arial"/>
              </a:rPr>
              <a:t>of</a:t>
            </a:r>
            <a:r>
              <a:rPr lang="en-AU" sz="1400" spc="-18">
                <a:cs typeface="Arial"/>
              </a:rPr>
              <a:t> </a:t>
            </a:r>
            <a:r>
              <a:rPr lang="en-AU" sz="1400" spc="-9">
                <a:cs typeface="Arial"/>
              </a:rPr>
              <a:t>Australian</a:t>
            </a:r>
            <a:r>
              <a:rPr lang="en-AU" sz="1400" spc="-18">
                <a:cs typeface="Arial"/>
              </a:rPr>
              <a:t> </a:t>
            </a:r>
            <a:r>
              <a:rPr lang="en-AU" sz="1400">
                <a:cs typeface="Arial"/>
              </a:rPr>
              <a:t>businesses</a:t>
            </a:r>
            <a:r>
              <a:rPr lang="en-AU" sz="1400" spc="-22">
                <a:cs typeface="Arial"/>
              </a:rPr>
              <a:t> </a:t>
            </a:r>
            <a:r>
              <a:rPr lang="en-AU" sz="1400">
                <a:cs typeface="Arial"/>
              </a:rPr>
              <a:t>and</a:t>
            </a:r>
            <a:r>
              <a:rPr lang="en-AU" sz="1400" spc="-18">
                <a:cs typeface="Arial"/>
              </a:rPr>
              <a:t> </a:t>
            </a:r>
            <a:r>
              <a:rPr lang="en-AU" sz="1400">
                <a:cs typeface="Arial"/>
              </a:rPr>
              <a:t>90%</a:t>
            </a:r>
            <a:r>
              <a:rPr lang="en-AU" sz="1400" spc="-22">
                <a:cs typeface="Arial"/>
              </a:rPr>
              <a:t> </a:t>
            </a:r>
            <a:r>
              <a:rPr lang="en-AU" sz="1400">
                <a:cs typeface="Arial"/>
              </a:rPr>
              <a:t>in</a:t>
            </a:r>
            <a:r>
              <a:rPr lang="en-AU" sz="1400" spc="-18">
                <a:cs typeface="Arial"/>
              </a:rPr>
              <a:t> </a:t>
            </a:r>
            <a:r>
              <a:rPr lang="en-AU" sz="1400">
                <a:cs typeface="Arial"/>
              </a:rPr>
              <a:t>NZ</a:t>
            </a:r>
            <a:r>
              <a:rPr lang="en-AU" sz="1400" spc="-22">
                <a:cs typeface="Arial"/>
              </a:rPr>
              <a:t> </a:t>
            </a:r>
            <a:r>
              <a:rPr lang="en-AU" sz="1400">
                <a:cs typeface="Arial"/>
              </a:rPr>
              <a:t>intend</a:t>
            </a:r>
            <a:r>
              <a:rPr lang="en-AU" sz="1400" spc="-18">
                <a:cs typeface="Arial"/>
              </a:rPr>
              <a:t> </a:t>
            </a:r>
            <a:r>
              <a:rPr lang="en-AU" sz="1400">
                <a:cs typeface="Arial"/>
              </a:rPr>
              <a:t>to</a:t>
            </a:r>
            <a:r>
              <a:rPr lang="en-AU" sz="1400" spc="-18">
                <a:cs typeface="Arial"/>
              </a:rPr>
              <a:t> </a:t>
            </a:r>
            <a:r>
              <a:rPr lang="en-AU" sz="1400" b="1">
                <a:cs typeface="Arial"/>
              </a:rPr>
              <a:t>invest</a:t>
            </a:r>
            <a:r>
              <a:rPr lang="en-AU" sz="1400" b="1" spc="-18">
                <a:cs typeface="Arial"/>
              </a:rPr>
              <a:t> </a:t>
            </a:r>
            <a:r>
              <a:rPr lang="en-AU" sz="1400" b="1">
                <a:cs typeface="Arial"/>
              </a:rPr>
              <a:t>in</a:t>
            </a:r>
            <a:r>
              <a:rPr lang="en-AU" sz="1400" b="1" spc="-22">
                <a:cs typeface="Arial"/>
              </a:rPr>
              <a:t> </a:t>
            </a:r>
            <a:r>
              <a:rPr lang="en-AU" sz="1400" b="1">
                <a:cs typeface="Arial"/>
              </a:rPr>
              <a:t>AI</a:t>
            </a:r>
            <a:r>
              <a:rPr lang="en-AU" sz="1400" b="1" spc="-18">
                <a:cs typeface="Arial"/>
              </a:rPr>
              <a:t> </a:t>
            </a:r>
            <a:r>
              <a:rPr lang="en-AU" sz="1400">
                <a:cs typeface="Arial"/>
              </a:rPr>
              <a:t>in</a:t>
            </a:r>
            <a:r>
              <a:rPr lang="en-AU" sz="1400" spc="-18">
                <a:cs typeface="Arial"/>
              </a:rPr>
              <a:t> </a:t>
            </a:r>
            <a:r>
              <a:rPr lang="en-AU" sz="1400">
                <a:cs typeface="Arial"/>
              </a:rPr>
              <a:t>the</a:t>
            </a:r>
            <a:r>
              <a:rPr lang="en-AU" sz="1400" spc="-18">
                <a:cs typeface="Arial"/>
              </a:rPr>
              <a:t> </a:t>
            </a:r>
            <a:r>
              <a:rPr lang="en-AU" sz="1400">
                <a:cs typeface="Arial"/>
              </a:rPr>
              <a:t>coming</a:t>
            </a:r>
            <a:r>
              <a:rPr lang="en-AU" sz="1400" spc="-22">
                <a:cs typeface="Arial"/>
              </a:rPr>
              <a:t> </a:t>
            </a:r>
            <a:r>
              <a:rPr lang="en-AU" sz="1400" spc="-9">
                <a:cs typeface="Arial"/>
              </a:rPr>
              <a:t>year</a:t>
            </a:r>
            <a:r>
              <a:rPr lang="en-AU" sz="1400" spc="-13" baseline="31746">
                <a:cs typeface="Arial"/>
              </a:rPr>
              <a:t>2</a:t>
            </a:r>
            <a:endParaRPr lang="en-AU" sz="1400" baseline="31746">
              <a:cs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5048DD5-ACC4-88EC-DFC3-9EAA9E8AEE37}"/>
              </a:ext>
            </a:extLst>
          </p:cNvPr>
          <p:cNvSpPr txBox="1"/>
          <p:nvPr/>
        </p:nvSpPr>
        <p:spPr>
          <a:xfrm>
            <a:off x="586391" y="3258082"/>
            <a:ext cx="7015987" cy="369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/>
          <a:p>
            <a:pPr lvl="0">
              <a:spcBef>
                <a:spcPts val="600"/>
              </a:spcBef>
            </a:pPr>
            <a:r>
              <a:rPr lang="en-US" sz="1400" b="1">
                <a:solidFill>
                  <a:srgbClr val="0078D4"/>
                </a:solidFill>
                <a:cs typeface="Arial"/>
              </a:rPr>
              <a:t>80% </a:t>
            </a:r>
            <a:r>
              <a:rPr lang="en-AU" sz="1400"/>
              <a:t>cite managing </a:t>
            </a:r>
            <a:r>
              <a:rPr lang="en-AU" sz="1400" b="1"/>
              <a:t>cloud spend </a:t>
            </a:r>
            <a:r>
              <a:rPr lang="en-AU" sz="1400"/>
              <a:t>as their key concern</a:t>
            </a:r>
            <a:r>
              <a:rPr lang="en-US" sz="1400" baseline="30000"/>
              <a:t>3</a:t>
            </a:r>
            <a:endParaRPr lang="en-AU" sz="140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269B655-6422-84B2-DAF7-469C5F4A7878}"/>
              </a:ext>
            </a:extLst>
          </p:cNvPr>
          <p:cNvSpPr txBox="1"/>
          <p:nvPr/>
        </p:nvSpPr>
        <p:spPr>
          <a:xfrm>
            <a:off x="586390" y="2768232"/>
            <a:ext cx="7015989" cy="369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/>
          <a:p>
            <a:pPr lvl="0">
              <a:spcBef>
                <a:spcPts val="600"/>
              </a:spcBef>
            </a:pPr>
            <a:r>
              <a:rPr lang="en-US" sz="1400" b="1">
                <a:solidFill>
                  <a:srgbClr val="0078D4"/>
                </a:solidFill>
                <a:cs typeface="Arial"/>
              </a:rPr>
              <a:t>73% </a:t>
            </a:r>
            <a:r>
              <a:rPr lang="en-US" sz="1400"/>
              <a:t>list </a:t>
            </a:r>
            <a:r>
              <a:rPr lang="en-US" sz="1400" b="1"/>
              <a:t>security</a:t>
            </a:r>
            <a:r>
              <a:rPr lang="en-US" sz="1400"/>
              <a:t> as a top priority</a:t>
            </a:r>
            <a:r>
              <a:rPr lang="en-US" sz="1400" baseline="30000"/>
              <a:t>1</a:t>
            </a:r>
            <a:endParaRPr lang="en-AU" sz="140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9D7B99A-6249-FC4B-EB89-B3A41D41D24E}"/>
              </a:ext>
            </a:extLst>
          </p:cNvPr>
          <p:cNvSpPr txBox="1"/>
          <p:nvPr/>
        </p:nvSpPr>
        <p:spPr>
          <a:xfrm>
            <a:off x="586391" y="2066615"/>
            <a:ext cx="7015988" cy="581432"/>
          </a:xfrm>
          <a:prstGeom prst="rect">
            <a:avLst/>
          </a:prstGeom>
          <a:solidFill>
            <a:schemeClr val="bg1"/>
          </a:solidFill>
        </p:spPr>
        <p:txBody>
          <a:bodyPr wrap="square" bIns="46800">
            <a:noAutofit/>
          </a:bodyPr>
          <a:lstStyle/>
          <a:p>
            <a:pPr lvl="0">
              <a:spcBef>
                <a:spcPts val="600"/>
              </a:spcBef>
            </a:pPr>
            <a:r>
              <a:rPr lang="en-US" sz="1400" b="1">
                <a:solidFill>
                  <a:srgbClr val="0078D4"/>
                </a:solidFill>
                <a:cs typeface="Arial"/>
              </a:rPr>
              <a:t>61% </a:t>
            </a:r>
            <a:r>
              <a:rPr lang="en-US" sz="1400"/>
              <a:t>of SMBs are </a:t>
            </a:r>
            <a:r>
              <a:rPr lang="en-US" sz="1400" b="1"/>
              <a:t>cloud adopters</a:t>
            </a:r>
            <a:r>
              <a:rPr lang="en-US" sz="1400" baseline="30000"/>
              <a:t>1</a:t>
            </a:r>
            <a:r>
              <a:rPr lang="en-US" sz="1400"/>
              <a:t> – with 29% of Australian companies and 24% of NZ companies planning more cloud, less on-premises for infrastructure</a:t>
            </a:r>
            <a:r>
              <a:rPr lang="en-US" sz="1400" baseline="30000"/>
              <a:t>2</a:t>
            </a:r>
            <a:endParaRPr lang="en-AU" sz="1400"/>
          </a:p>
        </p:txBody>
      </p:sp>
    </p:spTree>
    <p:extLst>
      <p:ext uri="{BB962C8B-B14F-4D97-AF65-F5344CB8AC3E}">
        <p14:creationId xmlns:p14="http://schemas.microsoft.com/office/powerpoint/2010/main" val="4168204575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9744D34-48C7-4B0F-77D1-39E3D17C38FB}"/>
              </a:ext>
            </a:extLst>
          </p:cNvPr>
          <p:cNvSpPr/>
          <p:nvPr/>
        </p:nvSpPr>
        <p:spPr bwMode="auto">
          <a:xfrm>
            <a:off x="0" y="0"/>
            <a:ext cx="8024648" cy="6858000"/>
          </a:xfrm>
          <a:prstGeom prst="rect">
            <a:avLst/>
          </a:prstGeom>
          <a:gradFill>
            <a:gsLst>
              <a:gs pos="51000">
                <a:srgbClr val="F4F3F5">
                  <a:alpha val="68000"/>
                </a:srgbClr>
              </a:gs>
              <a:gs pos="100000">
                <a:srgbClr val="8DC8E8"/>
              </a:gs>
            </a:gsLst>
            <a:lin ang="3600000" scaled="0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556894" y="457200"/>
            <a:ext cx="7271251" cy="565322"/>
          </a:xfrm>
          <a:prstGeom prst="rect">
            <a:avLst/>
          </a:prstGeom>
        </p:spPr>
        <p:txBody>
          <a:bodyPr vert="horz" wrap="square" lIns="0" tIns="11215" rIns="0" bIns="0" rtlCol="0" anchor="t">
            <a:spAutoFit/>
          </a:bodyPr>
          <a:lstStyle/>
          <a:p>
            <a:pPr marL="4763"/>
            <a:r>
              <a:rPr lang="en-US">
                <a:solidFill>
                  <a:schemeClr val="tx2"/>
                </a:solidFill>
              </a:rPr>
              <a:t>Is your infrastructure ready for AI?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1FEEE07-0266-9705-9C69-ED61D69AEB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6390" y="1434370"/>
            <a:ext cx="6287376" cy="2351413"/>
          </a:xfrm>
        </p:spPr>
        <p:txBody>
          <a:bodyPr/>
          <a:lstStyle/>
          <a:p>
            <a:r>
              <a:rPr lang="en-US" sz="1400"/>
              <a:t>AI demands a unified, intelligent cloud foundation with:</a:t>
            </a:r>
            <a:endParaRPr lang="en-AU" sz="140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/>
              <a:t>Scalability as AI workloads grow</a:t>
            </a:r>
            <a:endParaRPr lang="en-AU" sz="140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/>
              <a:t>Security across hybrid work environments</a:t>
            </a:r>
            <a:endParaRPr lang="en-AU" sz="140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/>
              <a:t>Unified data management across systems</a:t>
            </a:r>
            <a:endParaRPr lang="en-AU" sz="140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/>
              <a:t>Infrastructure that can adapt as AI evolves</a:t>
            </a:r>
            <a:endParaRPr lang="en-AU" sz="1400"/>
          </a:p>
          <a:p>
            <a:endParaRPr lang="en-US" sz="1400" b="1"/>
          </a:p>
          <a:p>
            <a:r>
              <a:rPr lang="en-US" b="1"/>
              <a:t>The solution starts with the right building blocks</a:t>
            </a:r>
            <a:endParaRPr lang="en-AU"/>
          </a:p>
          <a:p>
            <a:r>
              <a:rPr lang="en-US" sz="1400"/>
              <a:t>Even if AI isn't your immediate priority, laying proper cloud foundations now ensures you're ready when it matters.</a:t>
            </a:r>
            <a:endParaRPr lang="en-AU" sz="14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AFEE72-28EA-609E-6165-A2F74846BF4E}"/>
              </a:ext>
            </a:extLst>
          </p:cNvPr>
          <p:cNvSpPr/>
          <p:nvPr/>
        </p:nvSpPr>
        <p:spPr bwMode="auto">
          <a:xfrm>
            <a:off x="8024648" y="0"/>
            <a:ext cx="4167352" cy="6858000"/>
          </a:xfrm>
          <a:prstGeom prst="rect">
            <a:avLst/>
          </a:prstGeom>
          <a:gradFill>
            <a:gsLst>
              <a:gs pos="51000">
                <a:srgbClr val="C03BC4"/>
              </a:gs>
              <a:gs pos="100000">
                <a:srgbClr val="FFB900">
                  <a:alpha val="65356"/>
                </a:srgbClr>
              </a:gs>
            </a:gsLst>
            <a:lin ang="3600000" scaled="0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rgbClr val="FFFFFF"/>
              </a:solidFill>
              <a:cs typeface="Segoe UI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9DE772-D38F-17DD-DADC-513F9EE3E5C7}"/>
              </a:ext>
            </a:extLst>
          </p:cNvPr>
          <p:cNvSpPr txBox="1"/>
          <p:nvPr/>
        </p:nvSpPr>
        <p:spPr>
          <a:xfrm>
            <a:off x="8484967" y="2207694"/>
            <a:ext cx="3160986" cy="30777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000">
                <a:solidFill>
                  <a:schemeClr val="bg1"/>
                </a:solidFill>
              </a:rPr>
              <a:t>“Cloud and AI are accelerating business transformation... but growth brings complexity. The challenge is clear: many SMBs are ambitious, but not always equipped. Nearly half face difficulties preparing data for AI workloads”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9104E7-E1B7-EF93-315A-D610B8640BC2}"/>
              </a:ext>
            </a:extLst>
          </p:cNvPr>
          <p:cNvSpPr txBox="1"/>
          <p:nvPr/>
        </p:nvSpPr>
        <p:spPr>
          <a:xfrm>
            <a:off x="8484967" y="5392591"/>
            <a:ext cx="24468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9388" indent="-179388"/>
            <a:r>
              <a:rPr lang="en-AU" sz="1200">
                <a:solidFill>
                  <a:schemeClr val="bg1"/>
                </a:solidFill>
                <a:cs typeface="Arial"/>
              </a:rPr>
              <a:t>–</a:t>
            </a:r>
            <a:r>
              <a:rPr lang="en-AU" sz="1200" spc="208">
                <a:solidFill>
                  <a:schemeClr val="bg1"/>
                </a:solidFill>
                <a:cs typeface="Arial"/>
              </a:rPr>
              <a:t>	</a:t>
            </a:r>
            <a:r>
              <a:rPr lang="en-AU" sz="1200" b="1">
                <a:solidFill>
                  <a:schemeClr val="bg1"/>
                </a:solidFill>
                <a:cs typeface="Arial"/>
              </a:rPr>
              <a:t>Security Brief</a:t>
            </a:r>
            <a:r>
              <a:rPr lang="en-AU" sz="1200">
                <a:solidFill>
                  <a:schemeClr val="bg1"/>
                </a:solidFill>
                <a:cs typeface="Arial"/>
              </a:rPr>
              <a:t>, July 2025</a:t>
            </a:r>
            <a:r>
              <a:rPr lang="en-AU" sz="1200" baseline="30000">
                <a:solidFill>
                  <a:schemeClr val="bg1"/>
                </a:solidFill>
                <a:cs typeface="Arial"/>
              </a:rPr>
              <a:t>5</a:t>
            </a:r>
          </a:p>
        </p:txBody>
      </p:sp>
      <p:sp>
        <p:nvSpPr>
          <p:cNvPr id="10" name="Graphic 7">
            <a:extLst>
              <a:ext uri="{FF2B5EF4-FFF2-40B4-BE49-F238E27FC236}">
                <a16:creationId xmlns:a16="http://schemas.microsoft.com/office/drawing/2014/main" id="{A7F5713E-AAA4-42F0-6211-FC238C01125B}"/>
              </a:ext>
            </a:extLst>
          </p:cNvPr>
          <p:cNvSpPr/>
          <p:nvPr/>
        </p:nvSpPr>
        <p:spPr>
          <a:xfrm>
            <a:off x="8484967" y="1022522"/>
            <a:ext cx="984186" cy="971639"/>
          </a:xfrm>
          <a:custGeom>
            <a:avLst/>
            <a:gdLst>
              <a:gd name="connsiteX0" fmla="*/ 183915 w 900000"/>
              <a:gd name="connsiteY0" fmla="*/ 213527 h 888526"/>
              <a:gd name="connsiteX1" fmla="*/ 484107 w 900000"/>
              <a:gd name="connsiteY1" fmla="*/ 4049 h 888526"/>
              <a:gd name="connsiteX2" fmla="*/ 693585 w 900000"/>
              <a:gd name="connsiteY2" fmla="*/ 213527 h 888526"/>
              <a:gd name="connsiteX3" fmla="*/ 697500 w 900000"/>
              <a:gd name="connsiteY3" fmla="*/ 213527 h 888526"/>
              <a:gd name="connsiteX4" fmla="*/ 871875 w 900000"/>
              <a:gd name="connsiteY4" fmla="*/ 348707 h 888526"/>
              <a:gd name="connsiteX5" fmla="*/ 866250 w 900000"/>
              <a:gd name="connsiteY5" fmla="*/ 348527 h 888526"/>
              <a:gd name="connsiteX6" fmla="*/ 686250 w 900000"/>
              <a:gd name="connsiteY6" fmla="*/ 348527 h 888526"/>
              <a:gd name="connsiteX7" fmla="*/ 607500 w 900000"/>
              <a:gd name="connsiteY7" fmla="*/ 427277 h 888526"/>
              <a:gd name="connsiteX8" fmla="*/ 607500 w 900000"/>
              <a:gd name="connsiteY8" fmla="*/ 464447 h 888526"/>
              <a:gd name="connsiteX9" fmla="*/ 508365 w 900000"/>
              <a:gd name="connsiteY9" fmla="*/ 554447 h 888526"/>
              <a:gd name="connsiteX10" fmla="*/ 501975 w 900000"/>
              <a:gd name="connsiteY10" fmla="*/ 573527 h 888526"/>
              <a:gd name="connsiteX11" fmla="*/ 180000 w 900000"/>
              <a:gd name="connsiteY11" fmla="*/ 573527 h 888526"/>
              <a:gd name="connsiteX12" fmla="*/ 0 w 900000"/>
              <a:gd name="connsiteY12" fmla="*/ 393527 h 888526"/>
              <a:gd name="connsiteX13" fmla="*/ 180000 w 900000"/>
              <a:gd name="connsiteY13" fmla="*/ 213527 h 888526"/>
              <a:gd name="connsiteX14" fmla="*/ 183915 w 900000"/>
              <a:gd name="connsiteY14" fmla="*/ 213527 h 888526"/>
              <a:gd name="connsiteX15" fmla="*/ 652500 w 900000"/>
              <a:gd name="connsiteY15" fmla="*/ 427277 h 888526"/>
              <a:gd name="connsiteX16" fmla="*/ 686250 w 900000"/>
              <a:gd name="connsiteY16" fmla="*/ 393527 h 888526"/>
              <a:gd name="connsiteX17" fmla="*/ 866250 w 900000"/>
              <a:gd name="connsiteY17" fmla="*/ 393527 h 888526"/>
              <a:gd name="connsiteX18" fmla="*/ 900000 w 900000"/>
              <a:gd name="connsiteY18" fmla="*/ 427277 h 888526"/>
              <a:gd name="connsiteX19" fmla="*/ 900000 w 900000"/>
              <a:gd name="connsiteY19" fmla="*/ 607277 h 888526"/>
              <a:gd name="connsiteX20" fmla="*/ 866250 w 900000"/>
              <a:gd name="connsiteY20" fmla="*/ 641027 h 888526"/>
              <a:gd name="connsiteX21" fmla="*/ 686250 w 900000"/>
              <a:gd name="connsiteY21" fmla="*/ 641027 h 888526"/>
              <a:gd name="connsiteX22" fmla="*/ 652500 w 900000"/>
              <a:gd name="connsiteY22" fmla="*/ 607277 h 888526"/>
              <a:gd name="connsiteX23" fmla="*/ 652500 w 900000"/>
              <a:gd name="connsiteY23" fmla="*/ 573527 h 888526"/>
              <a:gd name="connsiteX24" fmla="*/ 637965 w 900000"/>
              <a:gd name="connsiteY24" fmla="*/ 573527 h 888526"/>
              <a:gd name="connsiteX25" fmla="*/ 615105 w 900000"/>
              <a:gd name="connsiteY25" fmla="*/ 589997 h 888526"/>
              <a:gd name="connsiteX26" fmla="*/ 573975 w 900000"/>
              <a:gd name="connsiteY26" fmla="*/ 713387 h 888526"/>
              <a:gd name="connsiteX27" fmla="*/ 487035 w 900000"/>
              <a:gd name="connsiteY27" fmla="*/ 776027 h 888526"/>
              <a:gd name="connsiteX28" fmla="*/ 450000 w 900000"/>
              <a:gd name="connsiteY28" fmla="*/ 776027 h 888526"/>
              <a:gd name="connsiteX29" fmla="*/ 450000 w 900000"/>
              <a:gd name="connsiteY29" fmla="*/ 854777 h 888526"/>
              <a:gd name="connsiteX30" fmla="*/ 416250 w 900000"/>
              <a:gd name="connsiteY30" fmla="*/ 888527 h 888526"/>
              <a:gd name="connsiteX31" fmla="*/ 236250 w 900000"/>
              <a:gd name="connsiteY31" fmla="*/ 888527 h 888526"/>
              <a:gd name="connsiteX32" fmla="*/ 202500 w 900000"/>
              <a:gd name="connsiteY32" fmla="*/ 854777 h 888526"/>
              <a:gd name="connsiteX33" fmla="*/ 202500 w 900000"/>
              <a:gd name="connsiteY33" fmla="*/ 674777 h 888526"/>
              <a:gd name="connsiteX34" fmla="*/ 236250 w 900000"/>
              <a:gd name="connsiteY34" fmla="*/ 641027 h 888526"/>
              <a:gd name="connsiteX35" fmla="*/ 416250 w 900000"/>
              <a:gd name="connsiteY35" fmla="*/ 641027 h 888526"/>
              <a:gd name="connsiteX36" fmla="*/ 450000 w 900000"/>
              <a:gd name="connsiteY36" fmla="*/ 674777 h 888526"/>
              <a:gd name="connsiteX37" fmla="*/ 450000 w 900000"/>
              <a:gd name="connsiteY37" fmla="*/ 708527 h 888526"/>
              <a:gd name="connsiteX38" fmla="*/ 487035 w 900000"/>
              <a:gd name="connsiteY38" fmla="*/ 708527 h 888526"/>
              <a:gd name="connsiteX39" fmla="*/ 509895 w 900000"/>
              <a:gd name="connsiteY39" fmla="*/ 692057 h 888526"/>
              <a:gd name="connsiteX40" fmla="*/ 551025 w 900000"/>
              <a:gd name="connsiteY40" fmla="*/ 568667 h 888526"/>
              <a:gd name="connsiteX41" fmla="*/ 637965 w 900000"/>
              <a:gd name="connsiteY41" fmla="*/ 506027 h 888526"/>
              <a:gd name="connsiteX42" fmla="*/ 652500 w 900000"/>
              <a:gd name="connsiteY42" fmla="*/ 506027 h 888526"/>
              <a:gd name="connsiteX43" fmla="*/ 652500 w 900000"/>
              <a:gd name="connsiteY43" fmla="*/ 427277 h 888526"/>
              <a:gd name="connsiteX44" fmla="*/ 720000 w 900000"/>
              <a:gd name="connsiteY44" fmla="*/ 540587 h 888526"/>
              <a:gd name="connsiteX45" fmla="*/ 720000 w 900000"/>
              <a:gd name="connsiteY45" fmla="*/ 573527 h 888526"/>
              <a:gd name="connsiteX46" fmla="*/ 832500 w 900000"/>
              <a:gd name="connsiteY46" fmla="*/ 573527 h 888526"/>
              <a:gd name="connsiteX47" fmla="*/ 832500 w 900000"/>
              <a:gd name="connsiteY47" fmla="*/ 461027 h 888526"/>
              <a:gd name="connsiteX48" fmla="*/ 720000 w 900000"/>
              <a:gd name="connsiteY48" fmla="*/ 461027 h 888526"/>
              <a:gd name="connsiteX49" fmla="*/ 720000 w 900000"/>
              <a:gd name="connsiteY49" fmla="*/ 538967 h 888526"/>
              <a:gd name="connsiteX50" fmla="*/ 720000 w 900000"/>
              <a:gd name="connsiteY50" fmla="*/ 540587 h 888526"/>
              <a:gd name="connsiteX51" fmla="*/ 270000 w 900000"/>
              <a:gd name="connsiteY51" fmla="*/ 708527 h 888526"/>
              <a:gd name="connsiteX52" fmla="*/ 270000 w 900000"/>
              <a:gd name="connsiteY52" fmla="*/ 821027 h 888526"/>
              <a:gd name="connsiteX53" fmla="*/ 382500 w 900000"/>
              <a:gd name="connsiteY53" fmla="*/ 821027 h 888526"/>
              <a:gd name="connsiteX54" fmla="*/ 382500 w 900000"/>
              <a:gd name="connsiteY54" fmla="*/ 708527 h 888526"/>
              <a:gd name="connsiteX55" fmla="*/ 270000 w 900000"/>
              <a:gd name="connsiteY55" fmla="*/ 708527 h 888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900000" h="888526">
                <a:moveTo>
                  <a:pt x="183915" y="213527"/>
                </a:moveTo>
                <a:cubicBezTo>
                  <a:pt x="208965" y="72785"/>
                  <a:pt x="343366" y="-21001"/>
                  <a:pt x="484107" y="4049"/>
                </a:cubicBezTo>
                <a:cubicBezTo>
                  <a:pt x="590939" y="23063"/>
                  <a:pt x="674570" y="106695"/>
                  <a:pt x="693585" y="213527"/>
                </a:cubicBezTo>
                <a:lnTo>
                  <a:pt x="697500" y="213527"/>
                </a:lnTo>
                <a:cubicBezTo>
                  <a:pt x="779655" y="213538"/>
                  <a:pt x="851388" y="269148"/>
                  <a:pt x="871875" y="348707"/>
                </a:cubicBezTo>
                <a:cubicBezTo>
                  <a:pt x="870003" y="348581"/>
                  <a:pt x="868127" y="348521"/>
                  <a:pt x="866250" y="348527"/>
                </a:cubicBezTo>
                <a:lnTo>
                  <a:pt x="686250" y="348527"/>
                </a:lnTo>
                <a:cubicBezTo>
                  <a:pt x="642758" y="348527"/>
                  <a:pt x="607500" y="383784"/>
                  <a:pt x="607500" y="427277"/>
                </a:cubicBezTo>
                <a:lnTo>
                  <a:pt x="607500" y="464447"/>
                </a:lnTo>
                <a:cubicBezTo>
                  <a:pt x="561012" y="475088"/>
                  <a:pt x="523437" y="509200"/>
                  <a:pt x="508365" y="554447"/>
                </a:cubicBezTo>
                <a:lnTo>
                  <a:pt x="501975" y="573527"/>
                </a:lnTo>
                <a:lnTo>
                  <a:pt x="180000" y="573527"/>
                </a:lnTo>
                <a:cubicBezTo>
                  <a:pt x="80589" y="573527"/>
                  <a:pt x="0" y="492938"/>
                  <a:pt x="0" y="393527"/>
                </a:cubicBezTo>
                <a:cubicBezTo>
                  <a:pt x="0" y="294115"/>
                  <a:pt x="80589" y="213527"/>
                  <a:pt x="180000" y="213527"/>
                </a:cubicBezTo>
                <a:lnTo>
                  <a:pt x="183915" y="213527"/>
                </a:lnTo>
                <a:close/>
                <a:moveTo>
                  <a:pt x="652500" y="427277"/>
                </a:moveTo>
                <a:cubicBezTo>
                  <a:pt x="652500" y="408637"/>
                  <a:pt x="667610" y="393527"/>
                  <a:pt x="686250" y="393527"/>
                </a:cubicBezTo>
                <a:lnTo>
                  <a:pt x="866250" y="393527"/>
                </a:lnTo>
                <a:cubicBezTo>
                  <a:pt x="884890" y="393527"/>
                  <a:pt x="900000" y="408637"/>
                  <a:pt x="900000" y="427277"/>
                </a:cubicBezTo>
                <a:lnTo>
                  <a:pt x="900000" y="607277"/>
                </a:lnTo>
                <a:cubicBezTo>
                  <a:pt x="900000" y="625916"/>
                  <a:pt x="884890" y="641027"/>
                  <a:pt x="866250" y="641027"/>
                </a:cubicBezTo>
                <a:lnTo>
                  <a:pt x="686250" y="641027"/>
                </a:lnTo>
                <a:cubicBezTo>
                  <a:pt x="667610" y="641027"/>
                  <a:pt x="652500" y="625916"/>
                  <a:pt x="652500" y="607277"/>
                </a:cubicBezTo>
                <a:lnTo>
                  <a:pt x="652500" y="573527"/>
                </a:lnTo>
                <a:lnTo>
                  <a:pt x="637965" y="573527"/>
                </a:lnTo>
                <a:cubicBezTo>
                  <a:pt x="627597" y="573533"/>
                  <a:pt x="618393" y="580164"/>
                  <a:pt x="615105" y="589997"/>
                </a:cubicBezTo>
                <a:lnTo>
                  <a:pt x="573975" y="713387"/>
                </a:lnTo>
                <a:cubicBezTo>
                  <a:pt x="561499" y="750804"/>
                  <a:pt x="526477" y="776037"/>
                  <a:pt x="487035" y="776027"/>
                </a:cubicBezTo>
                <a:lnTo>
                  <a:pt x="450000" y="776027"/>
                </a:lnTo>
                <a:lnTo>
                  <a:pt x="450000" y="854777"/>
                </a:lnTo>
                <a:cubicBezTo>
                  <a:pt x="450000" y="873416"/>
                  <a:pt x="434890" y="888527"/>
                  <a:pt x="416250" y="888527"/>
                </a:cubicBezTo>
                <a:lnTo>
                  <a:pt x="236250" y="888527"/>
                </a:lnTo>
                <a:cubicBezTo>
                  <a:pt x="217610" y="888527"/>
                  <a:pt x="202500" y="873416"/>
                  <a:pt x="202500" y="854777"/>
                </a:cubicBezTo>
                <a:lnTo>
                  <a:pt x="202500" y="674777"/>
                </a:lnTo>
                <a:cubicBezTo>
                  <a:pt x="202500" y="656137"/>
                  <a:pt x="217610" y="641027"/>
                  <a:pt x="236250" y="641027"/>
                </a:cubicBezTo>
                <a:lnTo>
                  <a:pt x="416250" y="641027"/>
                </a:lnTo>
                <a:cubicBezTo>
                  <a:pt x="434890" y="641027"/>
                  <a:pt x="450000" y="656137"/>
                  <a:pt x="450000" y="674777"/>
                </a:cubicBezTo>
                <a:lnTo>
                  <a:pt x="450000" y="708527"/>
                </a:lnTo>
                <a:lnTo>
                  <a:pt x="487035" y="708527"/>
                </a:lnTo>
                <a:cubicBezTo>
                  <a:pt x="497385" y="708527"/>
                  <a:pt x="506655" y="701867"/>
                  <a:pt x="509895" y="692057"/>
                </a:cubicBezTo>
                <a:lnTo>
                  <a:pt x="551025" y="568667"/>
                </a:lnTo>
                <a:cubicBezTo>
                  <a:pt x="563501" y="531250"/>
                  <a:pt x="598523" y="506016"/>
                  <a:pt x="637965" y="506027"/>
                </a:cubicBezTo>
                <a:lnTo>
                  <a:pt x="652500" y="506027"/>
                </a:lnTo>
                <a:lnTo>
                  <a:pt x="652500" y="427277"/>
                </a:lnTo>
                <a:close/>
                <a:moveTo>
                  <a:pt x="720000" y="540587"/>
                </a:moveTo>
                <a:lnTo>
                  <a:pt x="720000" y="573527"/>
                </a:lnTo>
                <a:lnTo>
                  <a:pt x="832500" y="573527"/>
                </a:lnTo>
                <a:lnTo>
                  <a:pt x="832500" y="461027"/>
                </a:lnTo>
                <a:lnTo>
                  <a:pt x="720000" y="461027"/>
                </a:lnTo>
                <a:lnTo>
                  <a:pt x="720000" y="538967"/>
                </a:lnTo>
                <a:cubicBezTo>
                  <a:pt x="720009" y="539507"/>
                  <a:pt x="720009" y="540047"/>
                  <a:pt x="720000" y="540587"/>
                </a:cubicBezTo>
                <a:close/>
                <a:moveTo>
                  <a:pt x="270000" y="708527"/>
                </a:moveTo>
                <a:lnTo>
                  <a:pt x="270000" y="821027"/>
                </a:lnTo>
                <a:lnTo>
                  <a:pt x="382500" y="821027"/>
                </a:lnTo>
                <a:lnTo>
                  <a:pt x="382500" y="708527"/>
                </a:lnTo>
                <a:lnTo>
                  <a:pt x="270000" y="708527"/>
                </a:lnTo>
                <a:close/>
              </a:path>
            </a:pathLst>
          </a:custGeom>
          <a:gradFill flip="none" rotWithShape="1">
            <a:gsLst>
              <a:gs pos="40000">
                <a:srgbClr val="FFA38B"/>
              </a:gs>
              <a:gs pos="99000">
                <a:srgbClr val="FFE399"/>
              </a:gs>
              <a:gs pos="0">
                <a:srgbClr val="8DC8E8"/>
              </a:gs>
            </a:gsLst>
            <a:path path="circle">
              <a:fillToRect l="100000" t="100000"/>
            </a:path>
            <a:tileRect r="-100000" b="-100000"/>
          </a:gradFill>
          <a:ln w="52388" cap="flat">
            <a:noFill/>
            <a:prstDash val="solid"/>
            <a:miter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6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Sans Tex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6057311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B3241B-634B-C330-5E38-BC1EEB3740B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393150" y="-8698"/>
            <a:ext cx="3798850" cy="686669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sldNum" sz="quarter" idx="4294967295"/>
          </p:nvPr>
        </p:nvSpPr>
        <p:spPr>
          <a:xfrm>
            <a:off x="11972925" y="7132638"/>
            <a:ext cx="219075" cy="182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1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/>
            <a:fld id="{81D60167-4931-47E6-BA6A-407CBD079E47}" type="slidenum">
              <a:rPr lang="en-AU" spc="-25" smtClean="0"/>
              <a:pPr marL="12700"/>
              <a:t>4</a:t>
            </a:fld>
            <a:endParaRPr spc="-22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78D3F5-8533-A164-81F5-7A19F2B89C9A}"/>
              </a:ext>
            </a:extLst>
          </p:cNvPr>
          <p:cNvSpPr txBox="1"/>
          <p:nvPr/>
        </p:nvSpPr>
        <p:spPr>
          <a:xfrm>
            <a:off x="4279796" y="5259373"/>
            <a:ext cx="2982383" cy="64633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sz="1400" b="1"/>
              <a:t>Cloud agility</a:t>
            </a:r>
            <a:br>
              <a:rPr lang="en-US" sz="1400"/>
            </a:br>
            <a:r>
              <a:rPr lang="en-US" sz="1400"/>
              <a:t>Rapidly develop and scale apps with AI enhancements across operations</a:t>
            </a:r>
            <a:endParaRPr lang="en-AU" sz="14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38D9DE-3FF0-FFDC-3E32-53F3E9A5A529}"/>
              </a:ext>
            </a:extLst>
          </p:cNvPr>
          <p:cNvSpPr txBox="1"/>
          <p:nvPr/>
        </p:nvSpPr>
        <p:spPr>
          <a:xfrm>
            <a:off x="586390" y="5259373"/>
            <a:ext cx="2982383" cy="64633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sz="1400" b="1"/>
              <a:t>AI ready</a:t>
            </a:r>
            <a:br>
              <a:rPr lang="en-US" sz="1400"/>
            </a:br>
            <a:r>
              <a:rPr lang="en-US" sz="1400" err="1"/>
              <a:t>Maximise</a:t>
            </a:r>
            <a:r>
              <a:rPr lang="en-US" sz="1400"/>
              <a:t> performance and ROI with a platform that fully embraces AI</a:t>
            </a:r>
            <a:endParaRPr lang="en-AU" sz="14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F06752-8D82-DDD6-971E-6B6E48CD4C9A}"/>
              </a:ext>
            </a:extLst>
          </p:cNvPr>
          <p:cNvSpPr txBox="1"/>
          <p:nvPr/>
        </p:nvSpPr>
        <p:spPr>
          <a:xfrm>
            <a:off x="4279796" y="3381153"/>
            <a:ext cx="3659392" cy="64633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sz="1400" b="1"/>
              <a:t>Unmatched security</a:t>
            </a:r>
            <a:br>
              <a:rPr lang="en-US" sz="1400"/>
            </a:br>
            <a:r>
              <a:rPr lang="en-US" sz="1400"/>
              <a:t>Stay protected with layers of security from code development to workload management</a:t>
            </a:r>
            <a:endParaRPr lang="en-AU" sz="14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D9BDE3-2FF6-1AF2-D741-3C411F888B95}"/>
              </a:ext>
            </a:extLst>
          </p:cNvPr>
          <p:cNvSpPr txBox="1"/>
          <p:nvPr/>
        </p:nvSpPr>
        <p:spPr>
          <a:xfrm>
            <a:off x="586390" y="3380983"/>
            <a:ext cx="2838957" cy="64633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sz="1400" b="1"/>
              <a:t>Business growth and cost savings</a:t>
            </a:r>
            <a:br>
              <a:rPr lang="en-US" sz="1400"/>
            </a:br>
            <a:r>
              <a:rPr lang="en-US" sz="1400"/>
              <a:t>Boost productivity and reduce costs with AI-powered operation</a:t>
            </a:r>
            <a:endParaRPr lang="en-AU" sz="1400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E1E730B5-822C-444E-9D9B-BE9FD7785FCD}"/>
              </a:ext>
            </a:extLst>
          </p:cNvPr>
          <p:cNvSpPr/>
          <p:nvPr/>
        </p:nvSpPr>
        <p:spPr>
          <a:xfrm>
            <a:off x="4279796" y="4498900"/>
            <a:ext cx="559020" cy="558908"/>
          </a:xfrm>
          <a:custGeom>
            <a:avLst/>
            <a:gdLst>
              <a:gd name="connsiteX0" fmla="*/ 310778 w 945099"/>
              <a:gd name="connsiteY0" fmla="*/ 652410 h 944910"/>
              <a:gd name="connsiteX1" fmla="*/ 405098 w 945099"/>
              <a:gd name="connsiteY1" fmla="*/ 652410 h 944910"/>
              <a:gd name="connsiteX2" fmla="*/ 405098 w 945099"/>
              <a:gd name="connsiteY2" fmla="*/ 652455 h 944910"/>
              <a:gd name="connsiteX3" fmla="*/ 405098 w 945099"/>
              <a:gd name="connsiteY3" fmla="*/ 764955 h 944910"/>
              <a:gd name="connsiteX4" fmla="*/ 495098 w 945099"/>
              <a:gd name="connsiteY4" fmla="*/ 854955 h 944910"/>
              <a:gd name="connsiteX5" fmla="*/ 515303 w 945099"/>
              <a:gd name="connsiteY5" fmla="*/ 854955 h 944910"/>
              <a:gd name="connsiteX6" fmla="*/ 450098 w 945099"/>
              <a:gd name="connsiteY6" fmla="*/ 899910 h 944910"/>
              <a:gd name="connsiteX7" fmla="*/ 313388 w 945099"/>
              <a:gd name="connsiteY7" fmla="*/ 665685 h 944910"/>
              <a:gd name="connsiteX8" fmla="*/ 241838 w 945099"/>
              <a:gd name="connsiteY8" fmla="*/ 652410 h 944910"/>
              <a:gd name="connsiteX9" fmla="*/ 241838 w 945099"/>
              <a:gd name="connsiteY9" fmla="*/ 652455 h 944910"/>
              <a:gd name="connsiteX10" fmla="*/ 322478 w 945099"/>
              <a:gd name="connsiteY10" fmla="*/ 881640 h 944910"/>
              <a:gd name="connsiteX11" fmla="*/ 54638 w 945099"/>
              <a:gd name="connsiteY11" fmla="*/ 665010 h 944910"/>
              <a:gd name="connsiteX12" fmla="*/ 48068 w 945099"/>
              <a:gd name="connsiteY12" fmla="*/ 652455 h 944910"/>
              <a:gd name="connsiteX13" fmla="*/ 495099 w 945099"/>
              <a:gd name="connsiteY13" fmla="*/ 494910 h 944910"/>
              <a:gd name="connsiteX14" fmla="*/ 900099 w 945099"/>
              <a:gd name="connsiteY14" fmla="*/ 494910 h 944910"/>
              <a:gd name="connsiteX15" fmla="*/ 945099 w 945099"/>
              <a:gd name="connsiteY15" fmla="*/ 539910 h 944910"/>
              <a:gd name="connsiteX16" fmla="*/ 945099 w 945099"/>
              <a:gd name="connsiteY16" fmla="*/ 764910 h 944910"/>
              <a:gd name="connsiteX17" fmla="*/ 900099 w 945099"/>
              <a:gd name="connsiteY17" fmla="*/ 809910 h 944910"/>
              <a:gd name="connsiteX18" fmla="*/ 765099 w 945099"/>
              <a:gd name="connsiteY18" fmla="*/ 809910 h 944910"/>
              <a:gd name="connsiteX19" fmla="*/ 765099 w 945099"/>
              <a:gd name="connsiteY19" fmla="*/ 899910 h 944910"/>
              <a:gd name="connsiteX20" fmla="*/ 787599 w 945099"/>
              <a:gd name="connsiteY20" fmla="*/ 899910 h 944910"/>
              <a:gd name="connsiteX21" fmla="*/ 810099 w 945099"/>
              <a:gd name="connsiteY21" fmla="*/ 922410 h 944910"/>
              <a:gd name="connsiteX22" fmla="*/ 787599 w 945099"/>
              <a:gd name="connsiteY22" fmla="*/ 944910 h 944910"/>
              <a:gd name="connsiteX23" fmla="*/ 607599 w 945099"/>
              <a:gd name="connsiteY23" fmla="*/ 944910 h 944910"/>
              <a:gd name="connsiteX24" fmla="*/ 585099 w 945099"/>
              <a:gd name="connsiteY24" fmla="*/ 922410 h 944910"/>
              <a:gd name="connsiteX25" fmla="*/ 607599 w 945099"/>
              <a:gd name="connsiteY25" fmla="*/ 899910 h 944910"/>
              <a:gd name="connsiteX26" fmla="*/ 630099 w 945099"/>
              <a:gd name="connsiteY26" fmla="*/ 899910 h 944910"/>
              <a:gd name="connsiteX27" fmla="*/ 630099 w 945099"/>
              <a:gd name="connsiteY27" fmla="*/ 809910 h 944910"/>
              <a:gd name="connsiteX28" fmla="*/ 495099 w 945099"/>
              <a:gd name="connsiteY28" fmla="*/ 809910 h 944910"/>
              <a:gd name="connsiteX29" fmla="*/ 450099 w 945099"/>
              <a:gd name="connsiteY29" fmla="*/ 764910 h 944910"/>
              <a:gd name="connsiteX30" fmla="*/ 450099 w 945099"/>
              <a:gd name="connsiteY30" fmla="*/ 539910 h 944910"/>
              <a:gd name="connsiteX31" fmla="*/ 495099 w 945099"/>
              <a:gd name="connsiteY31" fmla="*/ 494910 h 944910"/>
              <a:gd name="connsiteX32" fmla="*/ 672038 w 945099"/>
              <a:gd name="connsiteY32" fmla="*/ 359910 h 944910"/>
              <a:gd name="connsiteX33" fmla="*/ 891188 w 945099"/>
              <a:gd name="connsiteY33" fmla="*/ 359910 h 944910"/>
              <a:gd name="connsiteX34" fmla="*/ 900188 w 945099"/>
              <a:gd name="connsiteY34" fmla="*/ 449865 h 944910"/>
              <a:gd name="connsiteX35" fmla="*/ 900188 w 945099"/>
              <a:gd name="connsiteY35" fmla="*/ 449910 h 944910"/>
              <a:gd name="connsiteX36" fmla="*/ 675188 w 945099"/>
              <a:gd name="connsiteY36" fmla="*/ 449910 h 944910"/>
              <a:gd name="connsiteX37" fmla="*/ 673748 w 945099"/>
              <a:gd name="connsiteY37" fmla="*/ 389475 h 944910"/>
              <a:gd name="connsiteX38" fmla="*/ 296018 w 945099"/>
              <a:gd name="connsiteY38" fmla="*/ 359910 h 944910"/>
              <a:gd name="connsiteX39" fmla="*/ 604223 w 945099"/>
              <a:gd name="connsiteY39" fmla="*/ 359910 h 944910"/>
              <a:gd name="connsiteX40" fmla="*/ 607688 w 945099"/>
              <a:gd name="connsiteY40" fmla="*/ 449910 h 944910"/>
              <a:gd name="connsiteX41" fmla="*/ 495098 w 945099"/>
              <a:gd name="connsiteY41" fmla="*/ 449910 h 944910"/>
              <a:gd name="connsiteX42" fmla="*/ 405098 w 945099"/>
              <a:gd name="connsiteY42" fmla="*/ 539910 h 944910"/>
              <a:gd name="connsiteX43" fmla="*/ 405098 w 945099"/>
              <a:gd name="connsiteY43" fmla="*/ 584910 h 944910"/>
              <a:gd name="connsiteX44" fmla="*/ 300428 w 945099"/>
              <a:gd name="connsiteY44" fmla="*/ 584910 h 944910"/>
              <a:gd name="connsiteX45" fmla="*/ 294488 w 945099"/>
              <a:gd name="connsiteY45" fmla="*/ 381870 h 944910"/>
              <a:gd name="connsiteX46" fmla="*/ 9053 w 945099"/>
              <a:gd name="connsiteY46" fmla="*/ 359910 h 944910"/>
              <a:gd name="connsiteX47" fmla="*/ 228203 w 945099"/>
              <a:gd name="connsiteY47" fmla="*/ 359910 h 944910"/>
              <a:gd name="connsiteX48" fmla="*/ 229733 w 945099"/>
              <a:gd name="connsiteY48" fmla="*/ 558810 h 944910"/>
              <a:gd name="connsiteX49" fmla="*/ 232298 w 945099"/>
              <a:gd name="connsiteY49" fmla="*/ 584910 h 944910"/>
              <a:gd name="connsiteX50" fmla="*/ 20618 w 945099"/>
              <a:gd name="connsiteY50" fmla="*/ 584910 h 944910"/>
              <a:gd name="connsiteX51" fmla="*/ 9053 w 945099"/>
              <a:gd name="connsiteY51" fmla="*/ 359910 h 944910"/>
              <a:gd name="connsiteX52" fmla="*/ 577718 w 945099"/>
              <a:gd name="connsiteY52" fmla="*/ 18225 h 944910"/>
              <a:gd name="connsiteX53" fmla="*/ 871838 w 945099"/>
              <a:gd name="connsiteY53" fmla="*/ 292410 h 944910"/>
              <a:gd name="connsiteX54" fmla="*/ 665243 w 945099"/>
              <a:gd name="connsiteY54" fmla="*/ 292410 h 944910"/>
              <a:gd name="connsiteX55" fmla="*/ 582578 w 945099"/>
              <a:gd name="connsiteY55" fmla="*/ 25875 h 944910"/>
              <a:gd name="connsiteX56" fmla="*/ 322478 w 945099"/>
              <a:gd name="connsiteY56" fmla="*/ 18225 h 944910"/>
              <a:gd name="connsiteX57" fmla="*/ 322523 w 945099"/>
              <a:gd name="connsiteY57" fmla="*/ 18225 h 944910"/>
              <a:gd name="connsiteX58" fmla="*/ 237788 w 945099"/>
              <a:gd name="connsiteY58" fmla="*/ 272610 h 944910"/>
              <a:gd name="connsiteX59" fmla="*/ 234998 w 945099"/>
              <a:gd name="connsiteY59" fmla="*/ 292410 h 944910"/>
              <a:gd name="connsiteX60" fmla="*/ 28358 w 945099"/>
              <a:gd name="connsiteY60" fmla="*/ 292410 h 944910"/>
              <a:gd name="connsiteX61" fmla="*/ 316988 w 945099"/>
              <a:gd name="connsiteY61" fmla="*/ 19890 h 944910"/>
              <a:gd name="connsiteX62" fmla="*/ 450098 w 945099"/>
              <a:gd name="connsiteY62" fmla="*/ 0 h 944910"/>
              <a:gd name="connsiteX63" fmla="*/ 594728 w 945099"/>
              <a:gd name="connsiteY63" fmla="*/ 278235 h 944910"/>
              <a:gd name="connsiteX64" fmla="*/ 596798 w 945099"/>
              <a:gd name="connsiteY64" fmla="*/ 292410 h 944910"/>
              <a:gd name="connsiteX65" fmla="*/ 303398 w 945099"/>
              <a:gd name="connsiteY65" fmla="*/ 292410 h 944910"/>
              <a:gd name="connsiteX66" fmla="*/ 450098 w 945099"/>
              <a:gd name="connsiteY66" fmla="*/ 0 h 944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945099" h="944910">
                <a:moveTo>
                  <a:pt x="310778" y="652410"/>
                </a:moveTo>
                <a:lnTo>
                  <a:pt x="405098" y="652410"/>
                </a:lnTo>
                <a:lnTo>
                  <a:pt x="405098" y="652455"/>
                </a:lnTo>
                <a:lnTo>
                  <a:pt x="405098" y="764955"/>
                </a:lnTo>
                <a:cubicBezTo>
                  <a:pt x="405098" y="814662"/>
                  <a:pt x="445391" y="854955"/>
                  <a:pt x="495098" y="854955"/>
                </a:cubicBezTo>
                <a:lnTo>
                  <a:pt x="515303" y="854955"/>
                </a:lnTo>
                <a:cubicBezTo>
                  <a:pt x="494738" y="883800"/>
                  <a:pt x="472373" y="899910"/>
                  <a:pt x="450098" y="899910"/>
                </a:cubicBezTo>
                <a:cubicBezTo>
                  <a:pt x="396233" y="899910"/>
                  <a:pt x="342098" y="805635"/>
                  <a:pt x="313388" y="665685"/>
                </a:cubicBezTo>
                <a:close/>
                <a:moveTo>
                  <a:pt x="241838" y="652410"/>
                </a:moveTo>
                <a:lnTo>
                  <a:pt x="241838" y="652455"/>
                </a:lnTo>
                <a:cubicBezTo>
                  <a:pt x="258218" y="746145"/>
                  <a:pt x="286028" y="825840"/>
                  <a:pt x="322478" y="881640"/>
                </a:cubicBezTo>
                <a:cubicBezTo>
                  <a:pt x="208067" y="847683"/>
                  <a:pt x="111763" y="769793"/>
                  <a:pt x="54638" y="665010"/>
                </a:cubicBezTo>
                <a:lnTo>
                  <a:pt x="48068" y="652455"/>
                </a:lnTo>
                <a:close/>
                <a:moveTo>
                  <a:pt x="495099" y="494910"/>
                </a:moveTo>
                <a:lnTo>
                  <a:pt x="900099" y="494910"/>
                </a:lnTo>
                <a:cubicBezTo>
                  <a:pt x="924952" y="494910"/>
                  <a:pt x="945099" y="515056"/>
                  <a:pt x="945099" y="539910"/>
                </a:cubicBezTo>
                <a:lnTo>
                  <a:pt x="945099" y="764910"/>
                </a:lnTo>
                <a:cubicBezTo>
                  <a:pt x="945099" y="789763"/>
                  <a:pt x="924952" y="809910"/>
                  <a:pt x="900099" y="809910"/>
                </a:cubicBezTo>
                <a:lnTo>
                  <a:pt x="765099" y="809910"/>
                </a:lnTo>
                <a:lnTo>
                  <a:pt x="765099" y="899910"/>
                </a:lnTo>
                <a:lnTo>
                  <a:pt x="787599" y="899910"/>
                </a:lnTo>
                <a:cubicBezTo>
                  <a:pt x="800024" y="899910"/>
                  <a:pt x="810099" y="909986"/>
                  <a:pt x="810099" y="922410"/>
                </a:cubicBezTo>
                <a:cubicBezTo>
                  <a:pt x="810099" y="934835"/>
                  <a:pt x="800024" y="944910"/>
                  <a:pt x="787599" y="944910"/>
                </a:cubicBezTo>
                <a:lnTo>
                  <a:pt x="607599" y="944910"/>
                </a:lnTo>
                <a:cubicBezTo>
                  <a:pt x="595175" y="944910"/>
                  <a:pt x="585099" y="934835"/>
                  <a:pt x="585099" y="922410"/>
                </a:cubicBezTo>
                <a:cubicBezTo>
                  <a:pt x="585099" y="909986"/>
                  <a:pt x="595175" y="899910"/>
                  <a:pt x="607599" y="899910"/>
                </a:cubicBezTo>
                <a:lnTo>
                  <a:pt x="630099" y="899910"/>
                </a:lnTo>
                <a:lnTo>
                  <a:pt x="630099" y="809910"/>
                </a:lnTo>
                <a:lnTo>
                  <a:pt x="495099" y="809910"/>
                </a:lnTo>
                <a:cubicBezTo>
                  <a:pt x="470245" y="809910"/>
                  <a:pt x="450099" y="789763"/>
                  <a:pt x="450099" y="764910"/>
                </a:cubicBezTo>
                <a:lnTo>
                  <a:pt x="450099" y="539910"/>
                </a:lnTo>
                <a:cubicBezTo>
                  <a:pt x="450099" y="515056"/>
                  <a:pt x="470245" y="494910"/>
                  <a:pt x="495099" y="494910"/>
                </a:cubicBezTo>
                <a:close/>
                <a:moveTo>
                  <a:pt x="672038" y="359910"/>
                </a:moveTo>
                <a:lnTo>
                  <a:pt x="891188" y="359910"/>
                </a:lnTo>
                <a:cubicBezTo>
                  <a:pt x="897038" y="388935"/>
                  <a:pt x="900188" y="419040"/>
                  <a:pt x="900188" y="449865"/>
                </a:cubicBezTo>
                <a:lnTo>
                  <a:pt x="900188" y="449910"/>
                </a:lnTo>
                <a:lnTo>
                  <a:pt x="675188" y="449910"/>
                </a:lnTo>
                <a:cubicBezTo>
                  <a:pt x="675188" y="429480"/>
                  <a:pt x="674693" y="409320"/>
                  <a:pt x="673748" y="389475"/>
                </a:cubicBezTo>
                <a:close/>
                <a:moveTo>
                  <a:pt x="296018" y="359910"/>
                </a:moveTo>
                <a:lnTo>
                  <a:pt x="604223" y="359910"/>
                </a:lnTo>
                <a:cubicBezTo>
                  <a:pt x="606473" y="388980"/>
                  <a:pt x="607688" y="419040"/>
                  <a:pt x="607688" y="449910"/>
                </a:cubicBezTo>
                <a:lnTo>
                  <a:pt x="495098" y="449910"/>
                </a:lnTo>
                <a:cubicBezTo>
                  <a:pt x="445391" y="449910"/>
                  <a:pt x="405098" y="490203"/>
                  <a:pt x="405098" y="539910"/>
                </a:cubicBezTo>
                <a:lnTo>
                  <a:pt x="405098" y="584910"/>
                </a:lnTo>
                <a:lnTo>
                  <a:pt x="300428" y="584910"/>
                </a:lnTo>
                <a:cubicBezTo>
                  <a:pt x="292563" y="517532"/>
                  <a:pt x="290576" y="449595"/>
                  <a:pt x="294488" y="381870"/>
                </a:cubicBezTo>
                <a:close/>
                <a:moveTo>
                  <a:pt x="9053" y="359910"/>
                </a:moveTo>
                <a:lnTo>
                  <a:pt x="228203" y="359910"/>
                </a:lnTo>
                <a:cubicBezTo>
                  <a:pt x="223511" y="426150"/>
                  <a:pt x="224022" y="492651"/>
                  <a:pt x="229733" y="558810"/>
                </a:cubicBezTo>
                <a:lnTo>
                  <a:pt x="232298" y="584910"/>
                </a:lnTo>
                <a:lnTo>
                  <a:pt x="20618" y="584910"/>
                </a:lnTo>
                <a:cubicBezTo>
                  <a:pt x="-2161" y="512086"/>
                  <a:pt x="-6140" y="434687"/>
                  <a:pt x="9053" y="359910"/>
                </a:cubicBezTo>
                <a:close/>
                <a:moveTo>
                  <a:pt x="577718" y="18225"/>
                </a:moveTo>
                <a:cubicBezTo>
                  <a:pt x="713312" y="58470"/>
                  <a:pt x="822190" y="159968"/>
                  <a:pt x="871838" y="292410"/>
                </a:cubicBezTo>
                <a:lnTo>
                  <a:pt x="665243" y="292410"/>
                </a:lnTo>
                <a:cubicBezTo>
                  <a:pt x="651068" y="183690"/>
                  <a:pt x="622178" y="90225"/>
                  <a:pt x="582578" y="25875"/>
                </a:cubicBezTo>
                <a:close/>
                <a:moveTo>
                  <a:pt x="322478" y="18225"/>
                </a:moveTo>
                <a:lnTo>
                  <a:pt x="322523" y="18225"/>
                </a:lnTo>
                <a:cubicBezTo>
                  <a:pt x="282878" y="78930"/>
                  <a:pt x="253403" y="168030"/>
                  <a:pt x="237788" y="272610"/>
                </a:cubicBezTo>
                <a:lnTo>
                  <a:pt x="234998" y="292410"/>
                </a:lnTo>
                <a:lnTo>
                  <a:pt x="28358" y="292410"/>
                </a:lnTo>
                <a:cubicBezTo>
                  <a:pt x="77302" y="161860"/>
                  <a:pt x="183844" y="61264"/>
                  <a:pt x="316988" y="19890"/>
                </a:cubicBezTo>
                <a:close/>
                <a:moveTo>
                  <a:pt x="450098" y="0"/>
                </a:moveTo>
                <a:cubicBezTo>
                  <a:pt x="509498" y="0"/>
                  <a:pt x="569168" y="114390"/>
                  <a:pt x="594728" y="278235"/>
                </a:cubicBezTo>
                <a:lnTo>
                  <a:pt x="596798" y="292410"/>
                </a:lnTo>
                <a:lnTo>
                  <a:pt x="303398" y="292410"/>
                </a:lnTo>
                <a:cubicBezTo>
                  <a:pt x="327653" y="121005"/>
                  <a:pt x="389078" y="0"/>
                  <a:pt x="450098" y="0"/>
                </a:cubicBezTo>
                <a:close/>
              </a:path>
            </a:pathLst>
          </a:custGeom>
          <a:gradFill flip="none" rotWithShape="1">
            <a:gsLst>
              <a:gs pos="30000">
                <a:schemeClr val="accent6"/>
              </a:gs>
              <a:gs pos="100000">
                <a:schemeClr val="tx2"/>
              </a:gs>
              <a:gs pos="0">
                <a:schemeClr val="accent5"/>
              </a:gs>
            </a:gsLst>
            <a:path path="circle">
              <a:fillToRect l="100000" t="100000"/>
            </a:path>
            <a:tileRect r="-100000" b="-100000"/>
          </a:gradFill>
          <a:ln w="52388" cap="flat">
            <a:noFill/>
            <a:prstDash val="solid"/>
            <a:miter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6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Sans Text"/>
              <a:ea typeface="+mn-ea"/>
              <a:cs typeface="+mn-cs"/>
            </a:endParaRPr>
          </a:p>
        </p:txBody>
      </p:sp>
      <p:sp>
        <p:nvSpPr>
          <p:cNvPr id="21" name="object 3" descr="$PPTXTitle">
            <a:extLst>
              <a:ext uri="{FF2B5EF4-FFF2-40B4-BE49-F238E27FC236}">
                <a16:creationId xmlns:a16="http://schemas.microsoft.com/office/drawing/2014/main" id="{368E3785-2104-5861-8B65-DFE28967EFA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86390" y="457200"/>
            <a:ext cx="5741258" cy="1119320"/>
          </a:xfrm>
          <a:prstGeom prst="rect">
            <a:avLst/>
          </a:prstGeom>
        </p:spPr>
        <p:txBody>
          <a:bodyPr vert="horz" wrap="square" lIns="0" tIns="11215" rIns="0" bIns="0" rtlCol="0" anchor="t">
            <a:spAutoFit/>
          </a:bodyPr>
          <a:lstStyle/>
          <a:p>
            <a:pPr marL="11215"/>
            <a:r>
              <a:rPr lang="en-US">
                <a:solidFill>
                  <a:schemeClr val="tx2"/>
                </a:solidFill>
              </a:rPr>
              <a:t>Move workloads to the cloud with confidence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4A996C31-3BE2-A056-D01E-8C646A0D23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6390" y="1820150"/>
            <a:ext cx="6995292" cy="646331"/>
          </a:xfrm>
        </p:spPr>
        <p:txBody>
          <a:bodyPr/>
          <a:lstStyle/>
          <a:p>
            <a:pPr marL="11215" marR="188979">
              <a:spcBef>
                <a:spcPts val="84"/>
              </a:spcBef>
            </a:pPr>
            <a:r>
              <a:rPr lang="en-AU" sz="1400">
                <a:cs typeface="Arial"/>
              </a:rPr>
              <a:t>Azure provides the intelligent cloud foundation you need to modernise infrastructure, strengthen security and prepare for AI – all while reducing complexity and cost.</a:t>
            </a:r>
          </a:p>
        </p:txBody>
      </p:sp>
      <p:sp>
        <p:nvSpPr>
          <p:cNvPr id="23" name="Graphic 5">
            <a:extLst>
              <a:ext uri="{FF2B5EF4-FFF2-40B4-BE49-F238E27FC236}">
                <a16:creationId xmlns:a16="http://schemas.microsoft.com/office/drawing/2014/main" id="{689F60FE-50E6-D389-77A0-21B0A417E94C}"/>
              </a:ext>
            </a:extLst>
          </p:cNvPr>
          <p:cNvSpPr/>
          <p:nvPr/>
        </p:nvSpPr>
        <p:spPr>
          <a:xfrm>
            <a:off x="4403623" y="2621481"/>
            <a:ext cx="479110" cy="532349"/>
          </a:xfrm>
          <a:custGeom>
            <a:avLst/>
            <a:gdLst>
              <a:gd name="connsiteX0" fmla="*/ 0 w 810000"/>
              <a:gd name="connsiteY0" fmla="*/ 168750 h 900008"/>
              <a:gd name="connsiteX1" fmla="*/ 0 w 810000"/>
              <a:gd name="connsiteY1" fmla="*/ 405000 h 900008"/>
              <a:gd name="connsiteX2" fmla="*/ 392625 w 810000"/>
              <a:gd name="connsiteY2" fmla="*/ 897660 h 900008"/>
              <a:gd name="connsiteX3" fmla="*/ 417375 w 810000"/>
              <a:gd name="connsiteY3" fmla="*/ 897660 h 900008"/>
              <a:gd name="connsiteX4" fmla="*/ 810000 w 810000"/>
              <a:gd name="connsiteY4" fmla="*/ 405000 h 900008"/>
              <a:gd name="connsiteX5" fmla="*/ 810000 w 810000"/>
              <a:gd name="connsiteY5" fmla="*/ 168750 h 900008"/>
              <a:gd name="connsiteX6" fmla="*/ 776250 w 810000"/>
              <a:gd name="connsiteY6" fmla="*/ 135000 h 900008"/>
              <a:gd name="connsiteX7" fmla="*/ 425250 w 810000"/>
              <a:gd name="connsiteY7" fmla="*/ 6750 h 900008"/>
              <a:gd name="connsiteX8" fmla="*/ 384750 w 810000"/>
              <a:gd name="connsiteY8" fmla="*/ 6750 h 900008"/>
              <a:gd name="connsiteX9" fmla="*/ 33750 w 810000"/>
              <a:gd name="connsiteY9" fmla="*/ 135000 h 900008"/>
              <a:gd name="connsiteX10" fmla="*/ 0 w 810000"/>
              <a:gd name="connsiteY10" fmla="*/ 168750 h 900008"/>
              <a:gd name="connsiteX11" fmla="*/ 494775 w 810000"/>
              <a:gd name="connsiteY11" fmla="*/ 405000 h 900008"/>
              <a:gd name="connsiteX12" fmla="*/ 438750 w 810000"/>
              <a:gd name="connsiteY12" fmla="*/ 488340 h 900008"/>
              <a:gd name="connsiteX13" fmla="*/ 438750 w 810000"/>
              <a:gd name="connsiteY13" fmla="*/ 596250 h 900008"/>
              <a:gd name="connsiteX14" fmla="*/ 405000 w 810000"/>
              <a:gd name="connsiteY14" fmla="*/ 630000 h 900008"/>
              <a:gd name="connsiteX15" fmla="*/ 371250 w 810000"/>
              <a:gd name="connsiteY15" fmla="*/ 596250 h 900008"/>
              <a:gd name="connsiteX16" fmla="*/ 371250 w 810000"/>
              <a:gd name="connsiteY16" fmla="*/ 488520 h 900008"/>
              <a:gd name="connsiteX17" fmla="*/ 321251 w 810000"/>
              <a:gd name="connsiteY17" fmla="*/ 371471 h 900008"/>
              <a:gd name="connsiteX18" fmla="*/ 438300 w 810000"/>
              <a:gd name="connsiteY18" fmla="*/ 321474 h 900008"/>
              <a:gd name="connsiteX19" fmla="*/ 494775 w 810000"/>
              <a:gd name="connsiteY19" fmla="*/ 405000 h 900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10000" h="900008">
                <a:moveTo>
                  <a:pt x="0" y="168750"/>
                </a:moveTo>
                <a:lnTo>
                  <a:pt x="0" y="405000"/>
                </a:lnTo>
                <a:cubicBezTo>
                  <a:pt x="0" y="630045"/>
                  <a:pt x="133110" y="795420"/>
                  <a:pt x="392625" y="897660"/>
                </a:cubicBezTo>
                <a:cubicBezTo>
                  <a:pt x="400577" y="900792"/>
                  <a:pt x="409424" y="900792"/>
                  <a:pt x="417375" y="897660"/>
                </a:cubicBezTo>
                <a:cubicBezTo>
                  <a:pt x="676890" y="795420"/>
                  <a:pt x="810000" y="630000"/>
                  <a:pt x="810000" y="405000"/>
                </a:cubicBezTo>
                <a:lnTo>
                  <a:pt x="810000" y="168750"/>
                </a:lnTo>
                <a:cubicBezTo>
                  <a:pt x="810000" y="150111"/>
                  <a:pt x="794889" y="135000"/>
                  <a:pt x="776250" y="135000"/>
                </a:cubicBezTo>
                <a:cubicBezTo>
                  <a:pt x="656415" y="135000"/>
                  <a:pt x="539640" y="92565"/>
                  <a:pt x="425250" y="6750"/>
                </a:cubicBezTo>
                <a:cubicBezTo>
                  <a:pt x="413249" y="-2250"/>
                  <a:pt x="396752" y="-2250"/>
                  <a:pt x="384750" y="6750"/>
                </a:cubicBezTo>
                <a:cubicBezTo>
                  <a:pt x="270360" y="92565"/>
                  <a:pt x="153585" y="135000"/>
                  <a:pt x="33750" y="135000"/>
                </a:cubicBezTo>
                <a:cubicBezTo>
                  <a:pt x="15111" y="135000"/>
                  <a:pt x="0" y="150111"/>
                  <a:pt x="0" y="168750"/>
                </a:cubicBezTo>
                <a:close/>
                <a:moveTo>
                  <a:pt x="494775" y="405000"/>
                </a:moveTo>
                <a:cubicBezTo>
                  <a:pt x="494775" y="441585"/>
                  <a:pt x="472626" y="474530"/>
                  <a:pt x="438750" y="488340"/>
                </a:cubicBezTo>
                <a:lnTo>
                  <a:pt x="438750" y="596250"/>
                </a:lnTo>
                <a:cubicBezTo>
                  <a:pt x="438750" y="614889"/>
                  <a:pt x="423639" y="630000"/>
                  <a:pt x="405000" y="630000"/>
                </a:cubicBezTo>
                <a:cubicBezTo>
                  <a:pt x="386361" y="630000"/>
                  <a:pt x="371250" y="614889"/>
                  <a:pt x="371250" y="596250"/>
                </a:cubicBezTo>
                <a:lnTo>
                  <a:pt x="371250" y="488520"/>
                </a:lnTo>
                <a:cubicBezTo>
                  <a:pt x="325121" y="470003"/>
                  <a:pt x="302737" y="417600"/>
                  <a:pt x="321251" y="371471"/>
                </a:cubicBezTo>
                <a:cubicBezTo>
                  <a:pt x="339768" y="325344"/>
                  <a:pt x="392171" y="302959"/>
                  <a:pt x="438300" y="321474"/>
                </a:cubicBezTo>
                <a:cubicBezTo>
                  <a:pt x="472419" y="335169"/>
                  <a:pt x="494775" y="368235"/>
                  <a:pt x="494775" y="405000"/>
                </a:cubicBezTo>
                <a:close/>
              </a:path>
            </a:pathLst>
          </a:custGeom>
          <a:gradFill flip="none" rotWithShape="1">
            <a:gsLst>
              <a:gs pos="30000">
                <a:schemeClr val="accent6"/>
              </a:gs>
              <a:gs pos="100000">
                <a:schemeClr val="tx2"/>
              </a:gs>
              <a:gs pos="0">
                <a:schemeClr val="accent5"/>
              </a:gs>
            </a:gsLst>
            <a:path path="circle">
              <a:fillToRect l="100000" t="100000"/>
            </a:path>
            <a:tileRect r="-100000" b="-100000"/>
          </a:gradFill>
          <a:ln w="52388" cap="flat">
            <a:noFill/>
            <a:prstDash val="solid"/>
            <a:miter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6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Sans Text"/>
              <a:ea typeface="+mn-ea"/>
              <a:cs typeface="+mn-cs"/>
            </a:endParaRPr>
          </a:p>
        </p:txBody>
      </p:sp>
      <p:sp>
        <p:nvSpPr>
          <p:cNvPr id="24" name="Graphic 3">
            <a:extLst>
              <a:ext uri="{FF2B5EF4-FFF2-40B4-BE49-F238E27FC236}">
                <a16:creationId xmlns:a16="http://schemas.microsoft.com/office/drawing/2014/main" id="{6432332D-C23C-6990-B830-EC6538D2B856}"/>
              </a:ext>
            </a:extLst>
          </p:cNvPr>
          <p:cNvSpPr/>
          <p:nvPr/>
        </p:nvSpPr>
        <p:spPr>
          <a:xfrm>
            <a:off x="586390" y="2657553"/>
            <a:ext cx="513097" cy="513094"/>
          </a:xfrm>
          <a:custGeom>
            <a:avLst/>
            <a:gdLst>
              <a:gd name="connsiteX0" fmla="*/ 382502 w 922504"/>
              <a:gd name="connsiteY0" fmla="*/ 112500 h 922500"/>
              <a:gd name="connsiteX1" fmla="*/ 416252 w 922504"/>
              <a:gd name="connsiteY1" fmla="*/ 146250 h 922500"/>
              <a:gd name="connsiteX2" fmla="*/ 416252 w 922504"/>
              <a:gd name="connsiteY2" fmla="*/ 506250 h 922500"/>
              <a:gd name="connsiteX3" fmla="*/ 776254 w 922504"/>
              <a:gd name="connsiteY3" fmla="*/ 506250 h 922500"/>
              <a:gd name="connsiteX4" fmla="*/ 809689 w 922504"/>
              <a:gd name="connsiteY4" fmla="*/ 535410 h 922500"/>
              <a:gd name="connsiteX5" fmla="*/ 810004 w 922504"/>
              <a:gd name="connsiteY5" fmla="*/ 540000 h 922500"/>
              <a:gd name="connsiteX6" fmla="*/ 405002 w 922504"/>
              <a:gd name="connsiteY6" fmla="*/ 922500 h 922500"/>
              <a:gd name="connsiteX7" fmla="*/ 0 w 922504"/>
              <a:gd name="connsiteY7" fmla="*/ 517500 h 922500"/>
              <a:gd name="connsiteX8" fmla="*/ 382502 w 922504"/>
              <a:gd name="connsiteY8" fmla="*/ 112500 h 922500"/>
              <a:gd name="connsiteX9" fmla="*/ 517502 w 922504"/>
              <a:gd name="connsiteY9" fmla="*/ 0 h 922500"/>
              <a:gd name="connsiteX10" fmla="*/ 922504 w 922504"/>
              <a:gd name="connsiteY10" fmla="*/ 405000 h 922500"/>
              <a:gd name="connsiteX11" fmla="*/ 888754 w 922504"/>
              <a:gd name="connsiteY11" fmla="*/ 438750 h 922500"/>
              <a:gd name="connsiteX12" fmla="*/ 517502 w 922504"/>
              <a:gd name="connsiteY12" fmla="*/ 438750 h 922500"/>
              <a:gd name="connsiteX13" fmla="*/ 483752 w 922504"/>
              <a:gd name="connsiteY13" fmla="*/ 405000 h 922500"/>
              <a:gd name="connsiteX14" fmla="*/ 483752 w 922504"/>
              <a:gd name="connsiteY14" fmla="*/ 33750 h 922500"/>
              <a:gd name="connsiteX15" fmla="*/ 517502 w 922504"/>
              <a:gd name="connsiteY15" fmla="*/ 0 h 92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22504" h="922500">
                <a:moveTo>
                  <a:pt x="382502" y="112500"/>
                </a:moveTo>
                <a:cubicBezTo>
                  <a:pt x="401141" y="112500"/>
                  <a:pt x="416252" y="127611"/>
                  <a:pt x="416252" y="146250"/>
                </a:cubicBezTo>
                <a:lnTo>
                  <a:pt x="416252" y="506250"/>
                </a:lnTo>
                <a:lnTo>
                  <a:pt x="776254" y="506250"/>
                </a:lnTo>
                <a:cubicBezTo>
                  <a:pt x="793120" y="506250"/>
                  <a:pt x="807394" y="518702"/>
                  <a:pt x="809689" y="535410"/>
                </a:cubicBezTo>
                <a:lnTo>
                  <a:pt x="810004" y="540000"/>
                </a:lnTo>
                <a:cubicBezTo>
                  <a:pt x="810004" y="763650"/>
                  <a:pt x="628653" y="922500"/>
                  <a:pt x="405002" y="922500"/>
                </a:cubicBezTo>
                <a:cubicBezTo>
                  <a:pt x="181326" y="922500"/>
                  <a:pt x="0" y="741177"/>
                  <a:pt x="0" y="517500"/>
                </a:cubicBezTo>
                <a:cubicBezTo>
                  <a:pt x="0" y="293850"/>
                  <a:pt x="158851" y="112500"/>
                  <a:pt x="382502" y="112500"/>
                </a:cubicBezTo>
                <a:close/>
                <a:moveTo>
                  <a:pt x="517502" y="0"/>
                </a:moveTo>
                <a:cubicBezTo>
                  <a:pt x="741180" y="0"/>
                  <a:pt x="922504" y="181325"/>
                  <a:pt x="922504" y="405000"/>
                </a:cubicBezTo>
                <a:cubicBezTo>
                  <a:pt x="922504" y="423639"/>
                  <a:pt x="907393" y="438750"/>
                  <a:pt x="888754" y="438750"/>
                </a:cubicBezTo>
                <a:lnTo>
                  <a:pt x="517502" y="438750"/>
                </a:lnTo>
                <a:cubicBezTo>
                  <a:pt x="498863" y="438750"/>
                  <a:pt x="483752" y="423639"/>
                  <a:pt x="483752" y="405000"/>
                </a:cubicBezTo>
                <a:lnTo>
                  <a:pt x="483752" y="33750"/>
                </a:lnTo>
                <a:cubicBezTo>
                  <a:pt x="483752" y="15111"/>
                  <a:pt x="498863" y="0"/>
                  <a:pt x="517502" y="0"/>
                </a:cubicBezTo>
                <a:close/>
              </a:path>
            </a:pathLst>
          </a:custGeom>
          <a:gradFill flip="none" rotWithShape="1">
            <a:gsLst>
              <a:gs pos="30000">
                <a:schemeClr val="accent6"/>
              </a:gs>
              <a:gs pos="100000">
                <a:schemeClr val="tx2"/>
              </a:gs>
              <a:gs pos="0">
                <a:schemeClr val="accent5"/>
              </a:gs>
            </a:gsLst>
            <a:path path="circle">
              <a:fillToRect l="100000" t="100000"/>
            </a:path>
            <a:tileRect r="-100000" b="-100000"/>
          </a:gradFill>
          <a:ln w="52388" cap="flat">
            <a:noFill/>
            <a:prstDash val="solid"/>
            <a:miter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6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Sans Text"/>
              <a:ea typeface="+mn-ea"/>
              <a:cs typeface="+mn-cs"/>
            </a:endParaRPr>
          </a:p>
        </p:txBody>
      </p:sp>
      <p:sp>
        <p:nvSpPr>
          <p:cNvPr id="25" name="Graphic 3">
            <a:extLst>
              <a:ext uri="{FF2B5EF4-FFF2-40B4-BE49-F238E27FC236}">
                <a16:creationId xmlns:a16="http://schemas.microsoft.com/office/drawing/2014/main" id="{7103EEEC-9265-04E7-41C0-C0135F8FB43E}"/>
              </a:ext>
            </a:extLst>
          </p:cNvPr>
          <p:cNvSpPr/>
          <p:nvPr/>
        </p:nvSpPr>
        <p:spPr>
          <a:xfrm>
            <a:off x="586390" y="4544714"/>
            <a:ext cx="597480" cy="597815"/>
          </a:xfrm>
          <a:custGeom>
            <a:avLst/>
            <a:gdLst>
              <a:gd name="connsiteX0" fmla="*/ 764976 w 899984"/>
              <a:gd name="connsiteY0" fmla="*/ 112450 h 900489"/>
              <a:gd name="connsiteX1" fmla="*/ 652521 w 899984"/>
              <a:gd name="connsiteY1" fmla="*/ 224995 h 900489"/>
              <a:gd name="connsiteX2" fmla="*/ 629436 w 899984"/>
              <a:gd name="connsiteY2" fmla="*/ 222610 h 900489"/>
              <a:gd name="connsiteX3" fmla="*/ 571836 w 899984"/>
              <a:gd name="connsiteY3" fmla="*/ 317920 h 900489"/>
              <a:gd name="connsiteX4" fmla="*/ 629976 w 899984"/>
              <a:gd name="connsiteY4" fmla="*/ 450355 h 900489"/>
              <a:gd name="connsiteX5" fmla="*/ 629976 w 899984"/>
              <a:gd name="connsiteY5" fmla="*/ 452965 h 900489"/>
              <a:gd name="connsiteX6" fmla="*/ 688296 w 899984"/>
              <a:gd name="connsiteY6" fmla="*/ 464710 h 900489"/>
              <a:gd name="connsiteX7" fmla="*/ 840585 w 899984"/>
              <a:gd name="connsiteY7" fmla="*/ 418666 h 900489"/>
              <a:gd name="connsiteX8" fmla="*/ 886629 w 899984"/>
              <a:gd name="connsiteY8" fmla="*/ 570960 h 900489"/>
              <a:gd name="connsiteX9" fmla="*/ 734340 w 899984"/>
              <a:gd name="connsiteY9" fmla="*/ 616999 h 900489"/>
              <a:gd name="connsiteX10" fmla="*/ 675741 w 899984"/>
              <a:gd name="connsiteY10" fmla="*/ 531040 h 900489"/>
              <a:gd name="connsiteX11" fmla="*/ 616341 w 899984"/>
              <a:gd name="connsiteY11" fmla="*/ 519115 h 900489"/>
              <a:gd name="connsiteX12" fmla="*/ 537951 w 899984"/>
              <a:gd name="connsiteY12" fmla="*/ 607450 h 900489"/>
              <a:gd name="connsiteX13" fmla="*/ 560226 w 899984"/>
              <a:gd name="connsiteY13" fmla="*/ 675490 h 900489"/>
              <a:gd name="connsiteX14" fmla="*/ 562476 w 899984"/>
              <a:gd name="connsiteY14" fmla="*/ 675490 h 900489"/>
              <a:gd name="connsiteX15" fmla="*/ 674895 w 899984"/>
              <a:gd name="connsiteY15" fmla="*/ 788071 h 900489"/>
              <a:gd name="connsiteX16" fmla="*/ 562314 w 899984"/>
              <a:gd name="connsiteY16" fmla="*/ 900490 h 900489"/>
              <a:gd name="connsiteX17" fmla="*/ 449895 w 899984"/>
              <a:gd name="connsiteY17" fmla="*/ 787909 h 900489"/>
              <a:gd name="connsiteX18" fmla="*/ 496236 w 899984"/>
              <a:gd name="connsiteY18" fmla="*/ 697000 h 900489"/>
              <a:gd name="connsiteX19" fmla="*/ 473916 w 899984"/>
              <a:gd name="connsiteY19" fmla="*/ 628780 h 900489"/>
              <a:gd name="connsiteX20" fmla="*/ 305076 w 899984"/>
              <a:gd name="connsiteY20" fmla="*/ 557095 h 900489"/>
              <a:gd name="connsiteX21" fmla="*/ 224301 w 899984"/>
              <a:gd name="connsiteY21" fmla="*/ 595255 h 900489"/>
              <a:gd name="connsiteX22" fmla="*/ 125118 w 899984"/>
              <a:gd name="connsiteY22" fmla="*/ 719653 h 900489"/>
              <a:gd name="connsiteX23" fmla="*/ 719 w 899984"/>
              <a:gd name="connsiteY23" fmla="*/ 620473 h 900489"/>
              <a:gd name="connsiteX24" fmla="*/ 99902 w 899984"/>
              <a:gd name="connsiteY24" fmla="*/ 496070 h 900489"/>
              <a:gd name="connsiteX25" fmla="*/ 196941 w 899984"/>
              <a:gd name="connsiteY25" fmla="*/ 533515 h 900489"/>
              <a:gd name="connsiteX26" fmla="*/ 275871 w 899984"/>
              <a:gd name="connsiteY26" fmla="*/ 496255 h 900489"/>
              <a:gd name="connsiteX27" fmla="*/ 311151 w 899984"/>
              <a:gd name="connsiteY27" fmla="*/ 335740 h 900489"/>
              <a:gd name="connsiteX28" fmla="*/ 266556 w 899984"/>
              <a:gd name="connsiteY28" fmla="*/ 284890 h 900489"/>
              <a:gd name="connsiteX29" fmla="*/ 120445 w 899984"/>
              <a:gd name="connsiteY29" fmla="*/ 221930 h 900489"/>
              <a:gd name="connsiteX30" fmla="*/ 183405 w 899984"/>
              <a:gd name="connsiteY30" fmla="*/ 75819 h 900489"/>
              <a:gd name="connsiteX31" fmla="*/ 329517 w 899984"/>
              <a:gd name="connsiteY31" fmla="*/ 138779 h 900489"/>
              <a:gd name="connsiteX32" fmla="*/ 318936 w 899984"/>
              <a:gd name="connsiteY32" fmla="*/ 242230 h 900489"/>
              <a:gd name="connsiteX33" fmla="*/ 363171 w 899984"/>
              <a:gd name="connsiteY33" fmla="*/ 292630 h 900489"/>
              <a:gd name="connsiteX34" fmla="*/ 449976 w 899984"/>
              <a:gd name="connsiteY34" fmla="*/ 270355 h 900489"/>
              <a:gd name="connsiteX35" fmla="*/ 514506 w 899984"/>
              <a:gd name="connsiteY35" fmla="*/ 282280 h 900489"/>
              <a:gd name="connsiteX36" fmla="*/ 570531 w 899984"/>
              <a:gd name="connsiteY36" fmla="*/ 189580 h 900489"/>
              <a:gd name="connsiteX37" fmla="*/ 575396 w 899984"/>
              <a:gd name="connsiteY37" fmla="*/ 30555 h 900489"/>
              <a:gd name="connsiteX38" fmla="*/ 734421 w 899984"/>
              <a:gd name="connsiteY38" fmla="*/ 35421 h 900489"/>
              <a:gd name="connsiteX39" fmla="*/ 764976 w 899984"/>
              <a:gd name="connsiteY39" fmla="*/ 112495 h 900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899984" h="900489">
                <a:moveTo>
                  <a:pt x="764976" y="112450"/>
                </a:moveTo>
                <a:cubicBezTo>
                  <a:pt x="764999" y="174582"/>
                  <a:pt x="714653" y="224970"/>
                  <a:pt x="652521" y="224995"/>
                </a:cubicBezTo>
                <a:cubicBezTo>
                  <a:pt x="644763" y="224998"/>
                  <a:pt x="637028" y="224198"/>
                  <a:pt x="629436" y="222610"/>
                </a:cubicBezTo>
                <a:lnTo>
                  <a:pt x="571836" y="317920"/>
                </a:lnTo>
                <a:cubicBezTo>
                  <a:pt x="608925" y="351962"/>
                  <a:pt x="630021" y="400013"/>
                  <a:pt x="629976" y="450355"/>
                </a:cubicBezTo>
                <a:lnTo>
                  <a:pt x="629976" y="452965"/>
                </a:lnTo>
                <a:lnTo>
                  <a:pt x="688296" y="464710"/>
                </a:lnTo>
                <a:cubicBezTo>
                  <a:pt x="717636" y="409940"/>
                  <a:pt x="785820" y="389326"/>
                  <a:pt x="840585" y="418666"/>
                </a:cubicBezTo>
                <a:cubicBezTo>
                  <a:pt x="895355" y="448006"/>
                  <a:pt x="915969" y="516190"/>
                  <a:pt x="886629" y="570960"/>
                </a:cubicBezTo>
                <a:cubicBezTo>
                  <a:pt x="857289" y="625725"/>
                  <a:pt x="789110" y="646339"/>
                  <a:pt x="734340" y="616999"/>
                </a:cubicBezTo>
                <a:cubicBezTo>
                  <a:pt x="701936" y="599642"/>
                  <a:pt x="680057" y="567548"/>
                  <a:pt x="675741" y="531040"/>
                </a:cubicBezTo>
                <a:lnTo>
                  <a:pt x="616341" y="519115"/>
                </a:lnTo>
                <a:cubicBezTo>
                  <a:pt x="600843" y="556510"/>
                  <a:pt x="573240" y="587618"/>
                  <a:pt x="537951" y="607450"/>
                </a:cubicBezTo>
                <a:lnTo>
                  <a:pt x="560226" y="675490"/>
                </a:lnTo>
                <a:lnTo>
                  <a:pt x="562476" y="675490"/>
                </a:lnTo>
                <a:cubicBezTo>
                  <a:pt x="624608" y="675535"/>
                  <a:pt x="674940" y="725939"/>
                  <a:pt x="674895" y="788071"/>
                </a:cubicBezTo>
                <a:cubicBezTo>
                  <a:pt x="674850" y="850202"/>
                  <a:pt x="624446" y="900535"/>
                  <a:pt x="562314" y="900490"/>
                </a:cubicBezTo>
                <a:cubicBezTo>
                  <a:pt x="500183" y="900445"/>
                  <a:pt x="449850" y="850041"/>
                  <a:pt x="449895" y="787909"/>
                </a:cubicBezTo>
                <a:cubicBezTo>
                  <a:pt x="449922" y="751941"/>
                  <a:pt x="467144" y="718154"/>
                  <a:pt x="496236" y="697000"/>
                </a:cubicBezTo>
                <a:lnTo>
                  <a:pt x="473916" y="628780"/>
                </a:lnTo>
                <a:cubicBezTo>
                  <a:pt x="408761" y="637564"/>
                  <a:pt x="344010" y="610073"/>
                  <a:pt x="305076" y="557095"/>
                </a:cubicBezTo>
                <a:lnTo>
                  <a:pt x="224301" y="595255"/>
                </a:lnTo>
                <a:cubicBezTo>
                  <a:pt x="231265" y="656995"/>
                  <a:pt x="186859" y="712692"/>
                  <a:pt x="125118" y="719653"/>
                </a:cubicBezTo>
                <a:cubicBezTo>
                  <a:pt x="63377" y="726619"/>
                  <a:pt x="7682" y="682213"/>
                  <a:pt x="719" y="620473"/>
                </a:cubicBezTo>
                <a:cubicBezTo>
                  <a:pt x="-6244" y="558729"/>
                  <a:pt x="38162" y="503036"/>
                  <a:pt x="99902" y="496070"/>
                </a:cubicBezTo>
                <a:cubicBezTo>
                  <a:pt x="136423" y="491953"/>
                  <a:pt x="172653" y="505934"/>
                  <a:pt x="196941" y="533515"/>
                </a:cubicBezTo>
                <a:lnTo>
                  <a:pt x="275871" y="496255"/>
                </a:lnTo>
                <a:cubicBezTo>
                  <a:pt x="261139" y="440189"/>
                  <a:pt x="274268" y="380461"/>
                  <a:pt x="311151" y="335740"/>
                </a:cubicBezTo>
                <a:lnTo>
                  <a:pt x="266556" y="284890"/>
                </a:lnTo>
                <a:cubicBezTo>
                  <a:pt x="208823" y="307852"/>
                  <a:pt x="143407" y="279663"/>
                  <a:pt x="120445" y="221930"/>
                </a:cubicBezTo>
                <a:cubicBezTo>
                  <a:pt x="97484" y="164196"/>
                  <a:pt x="125672" y="98780"/>
                  <a:pt x="183405" y="75819"/>
                </a:cubicBezTo>
                <a:cubicBezTo>
                  <a:pt x="241139" y="52857"/>
                  <a:pt x="306555" y="81045"/>
                  <a:pt x="329517" y="138779"/>
                </a:cubicBezTo>
                <a:cubicBezTo>
                  <a:pt x="343096" y="172921"/>
                  <a:pt x="339145" y="211543"/>
                  <a:pt x="318936" y="242230"/>
                </a:cubicBezTo>
                <a:lnTo>
                  <a:pt x="363171" y="292630"/>
                </a:lnTo>
                <a:cubicBezTo>
                  <a:pt x="389753" y="277973"/>
                  <a:pt x="419624" y="270308"/>
                  <a:pt x="449976" y="270355"/>
                </a:cubicBezTo>
                <a:cubicBezTo>
                  <a:pt x="472701" y="270355"/>
                  <a:pt x="494526" y="274585"/>
                  <a:pt x="514506" y="282280"/>
                </a:cubicBezTo>
                <a:lnTo>
                  <a:pt x="570531" y="189580"/>
                </a:lnTo>
                <a:cubicBezTo>
                  <a:pt x="527961" y="144323"/>
                  <a:pt x="530139" y="73125"/>
                  <a:pt x="575396" y="30555"/>
                </a:cubicBezTo>
                <a:cubicBezTo>
                  <a:pt x="620652" y="-12015"/>
                  <a:pt x="691851" y="-9836"/>
                  <a:pt x="734421" y="35421"/>
                </a:cubicBezTo>
                <a:cubicBezTo>
                  <a:pt x="754046" y="56285"/>
                  <a:pt x="764976" y="83851"/>
                  <a:pt x="764976" y="112495"/>
                </a:cubicBezTo>
                <a:close/>
              </a:path>
            </a:pathLst>
          </a:custGeom>
          <a:gradFill flip="none" rotWithShape="1">
            <a:gsLst>
              <a:gs pos="30000">
                <a:schemeClr val="accent6"/>
              </a:gs>
              <a:gs pos="100000">
                <a:schemeClr val="tx2"/>
              </a:gs>
              <a:gs pos="0">
                <a:schemeClr val="accent5"/>
              </a:gs>
            </a:gsLst>
            <a:path path="circle">
              <a:fillToRect l="100000" t="100000"/>
            </a:path>
            <a:tileRect r="-100000" b="-100000"/>
          </a:gradFill>
          <a:ln w="52388" cap="flat">
            <a:noFill/>
            <a:prstDash val="solid"/>
            <a:miter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6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Sans Tex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282188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919F76-7A00-83A0-4F4A-34B554826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9" y="-2662"/>
            <a:ext cx="12188825" cy="6860662"/>
          </a:xfrm>
          <a:prstGeom prst="rect">
            <a:avLst/>
          </a:prstGeom>
        </p:spPr>
      </p:pic>
      <p:sp>
        <p:nvSpPr>
          <p:cNvPr id="4" name="Rectangle: Rounded Corners 33">
            <a:extLst>
              <a:ext uri="{FF2B5EF4-FFF2-40B4-BE49-F238E27FC236}">
                <a16:creationId xmlns:a16="http://schemas.microsoft.com/office/drawing/2014/main" id="{2E8EA31D-7625-E39B-C2B7-525283760E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2414782" y="4364496"/>
            <a:ext cx="7402966" cy="1796086"/>
          </a:xfrm>
          <a:prstGeom prst="roundRect">
            <a:avLst>
              <a:gd name="adj" fmla="val 15855"/>
            </a:avLst>
          </a:prstGeom>
          <a:solidFill>
            <a:schemeClr val="bg1"/>
          </a:solidFill>
          <a:ln w="317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0" tIns="146266" rIns="0" bIns="14626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19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100" kern="0">
              <a:latin typeface="Segoe UI Semibold"/>
              <a:cs typeface="Segoe UI" pitchFamily="34" charset="0"/>
            </a:endParaRPr>
          </a:p>
        </p:txBody>
      </p:sp>
      <p:sp>
        <p:nvSpPr>
          <p:cNvPr id="36" name="Title 117">
            <a:extLst>
              <a:ext uri="{FF2B5EF4-FFF2-40B4-BE49-F238E27FC236}">
                <a16:creationId xmlns:a16="http://schemas.microsoft.com/office/drawing/2014/main" id="{AE3E71EE-C009-A581-D50A-FE4BF51E029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542493" y="415336"/>
            <a:ext cx="11147544" cy="688445"/>
          </a:xfrm>
          <a:prstGeom prst="roundRect">
            <a:avLst>
              <a:gd name="adj" fmla="val 28113"/>
            </a:avLst>
          </a:prstGeom>
          <a:solidFill>
            <a:schemeClr val="bg1"/>
          </a:solidFill>
          <a:ln w="1905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109728" rIns="0" bIns="73152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00" b="0" kern="1200" cap="none" spc="-50" baseline="0" dirty="0" smtClean="0">
                <a:ln w="3175">
                  <a:noFill/>
                </a:ln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32013" fontAlgn="base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3199" spc="0">
                <a:solidFill>
                  <a:srgbClr val="0078D4"/>
                </a:solidFill>
                <a:latin typeface="+mj-lt"/>
                <a:cs typeface="Segoe UI Semibold" panose="020B0502040204020203" pitchFamily="34" charset="0"/>
              </a:rPr>
              <a:t>Microsoft Azure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267E523-B571-A2B6-0136-18C5302610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4398276" y="1249536"/>
            <a:ext cx="0" cy="1215885"/>
          </a:xfrm>
          <a:prstGeom prst="line">
            <a:avLst/>
          </a:prstGeom>
          <a:ln w="25400">
            <a:solidFill>
              <a:schemeClr val="bg1"/>
            </a:solidFill>
            <a:headEnd type="none" w="lg" len="med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EB3E38F-6B01-65E4-2CA3-C77DFBD36B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793724" y="1271180"/>
            <a:ext cx="0" cy="1215885"/>
          </a:xfrm>
          <a:prstGeom prst="line">
            <a:avLst/>
          </a:prstGeom>
          <a:ln w="25400">
            <a:solidFill>
              <a:schemeClr val="bg1"/>
            </a:solidFill>
            <a:headEnd type="none" w="lg" len="med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04F67CFA-F1F6-1445-3098-A1A5519AF1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6202211" y="2619214"/>
            <a:ext cx="3183027" cy="1535102"/>
          </a:xfrm>
          <a:prstGeom prst="roundRect">
            <a:avLst>
              <a:gd name="adj" fmla="val 15006"/>
            </a:avLst>
          </a:prstGeom>
          <a:solidFill>
            <a:schemeClr val="bg1"/>
          </a:solidFill>
          <a:ln w="317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0" tIns="146266" rIns="0" bIns="14626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19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100" kern="0">
              <a:latin typeface="Segoe UI Semibold"/>
              <a:cs typeface="Segoe UI" pitchFamily="34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5BBC0302-DE5A-EEB3-F0F2-4FD2C64764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2806764" y="2619214"/>
            <a:ext cx="3183027" cy="1535102"/>
          </a:xfrm>
          <a:prstGeom prst="roundRect">
            <a:avLst>
              <a:gd name="adj" fmla="val 14325"/>
            </a:avLst>
          </a:prstGeom>
          <a:solidFill>
            <a:schemeClr val="bg1"/>
          </a:solidFill>
          <a:ln w="317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0" tIns="146266" rIns="0" bIns="14626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19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100" kern="0">
              <a:latin typeface="Segoe UI Semibold"/>
              <a:cs typeface="Segoe UI" pitchFamily="34" charset="0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8708553-976C-7810-0C4C-E194F3F4B6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617930" y="5444465"/>
            <a:ext cx="6996670" cy="0"/>
          </a:xfrm>
          <a:prstGeom prst="line">
            <a:avLst/>
          </a:prstGeom>
          <a:noFill/>
          <a:ln w="6350" cap="flat" cmpd="sng" algn="ctr">
            <a:solidFill>
              <a:schemeClr val="tx1">
                <a:lumMod val="50000"/>
                <a:alpha val="30000"/>
              </a:schemeClr>
            </a:solidFill>
            <a:prstDash val="sysDash"/>
            <a:headEnd type="none"/>
            <a:tailEnd type="none"/>
          </a:ln>
          <a:effectLst/>
        </p:spPr>
      </p:cxn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C0110EAC-0691-9835-53BC-D5E627BCA4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2002537" y="1505348"/>
            <a:ext cx="8227457" cy="731330"/>
          </a:xfrm>
          <a:prstGeom prst="roundRect">
            <a:avLst>
              <a:gd name="adj" fmla="val 28745"/>
            </a:avLst>
          </a:prstGeom>
          <a:solidFill>
            <a:schemeClr val="accent2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32" tIns="146266" rIns="182832" bIns="14626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192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999" kern="0">
              <a:solidFill>
                <a:schemeClr val="bg1"/>
              </a:solidFill>
              <a:latin typeface="Segoe UI"/>
              <a:cs typeface="Segoe UI" pitchFamily="34" charset="0"/>
            </a:endParaRPr>
          </a:p>
        </p:txBody>
      </p:sp>
      <p:pic>
        <p:nvPicPr>
          <p:cNvPr id="42" name="Picture 7">
            <a:extLst>
              <a:ext uri="{FF2B5EF4-FFF2-40B4-BE49-F238E27FC236}">
                <a16:creationId xmlns:a16="http://schemas.microsoft.com/office/drawing/2014/main" id="{C3A8DD24-ECE4-5F46-CF34-8FD1A20ECB2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3913" b="3913"/>
          <a:stretch/>
        </p:blipFill>
        <p:spPr>
          <a:xfrm>
            <a:off x="3206246" y="1560697"/>
            <a:ext cx="652291" cy="601247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</p:pic>
      <p:sp>
        <p:nvSpPr>
          <p:cNvPr id="43" name="Title 124">
            <a:extLst>
              <a:ext uri="{FF2B5EF4-FFF2-40B4-BE49-F238E27FC236}">
                <a16:creationId xmlns:a16="http://schemas.microsoft.com/office/drawing/2014/main" id="{D0D0C448-E32F-AFC9-5B6B-AA0B7C0729D5}"/>
              </a:ext>
            </a:extLst>
          </p:cNvPr>
          <p:cNvSpPr txBox="1">
            <a:spLocks/>
          </p:cNvSpPr>
          <p:nvPr/>
        </p:nvSpPr>
        <p:spPr>
          <a:xfrm>
            <a:off x="4085764" y="1713871"/>
            <a:ext cx="5017889" cy="33239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000" b="0" kern="1200" cap="none" spc="-50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defTabSz="932013" fontAlgn="base">
              <a:lnSpc>
                <a:spcPct val="90000"/>
              </a:lnSpc>
              <a:spcAft>
                <a:spcPct val="0"/>
              </a:spcAft>
              <a:defRPr/>
            </a:pPr>
            <a:r>
              <a:rPr lang="en-US" sz="2400" spc="0">
                <a:ln>
                  <a:noFill/>
                </a:ln>
                <a:solidFill>
                  <a:schemeClr val="bg1"/>
                </a:solidFill>
              </a:rPr>
              <a:t>Single control plane with Azure Arc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3D896AB-FB78-46FF-16EF-17A7BDD5D4D3}"/>
              </a:ext>
            </a:extLst>
          </p:cNvPr>
          <p:cNvSpPr txBox="1"/>
          <p:nvPr/>
        </p:nvSpPr>
        <p:spPr>
          <a:xfrm>
            <a:off x="2852915" y="2783879"/>
            <a:ext cx="3090727" cy="1206170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/>
          <a:p>
            <a:pPr algn="ctr" defTabSz="932013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999">
                <a:ln w="3175">
                  <a:noFill/>
                </a:ln>
                <a:latin typeface="+mj-lt"/>
                <a:cs typeface="Segoe UI Semibold" panose="020B0502040204020203" pitchFamily="34" charset="0"/>
              </a:rPr>
              <a:t>Infrastructure</a:t>
            </a:r>
          </a:p>
          <a:p>
            <a:pPr algn="ctr" defTabSz="932013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400">
                <a:ln w="3175">
                  <a:noFill/>
                </a:ln>
                <a:cs typeface="Segoe UI"/>
              </a:rPr>
              <a:t>Connect and operate </a:t>
            </a:r>
            <a:br>
              <a:rPr lang="en-US" sz="1400">
                <a:ln w="3175">
                  <a:noFill/>
                </a:ln>
                <a:cs typeface="Segoe UI" panose="020B0502040204020203" pitchFamily="34" charset="0"/>
              </a:rPr>
            </a:br>
            <a:r>
              <a:rPr lang="en-US" sz="1400">
                <a:ln w="3175">
                  <a:noFill/>
                </a:ln>
                <a:cs typeface="Segoe UI"/>
              </a:rPr>
              <a:t>hybrid resources as native </a:t>
            </a:r>
            <a:br>
              <a:rPr lang="en-US" sz="1400">
                <a:ln w="3175">
                  <a:noFill/>
                </a:ln>
                <a:cs typeface="Segoe UI" panose="020B0502040204020203" pitchFamily="34" charset="0"/>
              </a:rPr>
            </a:br>
            <a:r>
              <a:rPr lang="en-US" sz="1400">
                <a:ln w="3175">
                  <a:noFill/>
                </a:ln>
                <a:cs typeface="Segoe UI"/>
              </a:rPr>
              <a:t>Azure resources. </a:t>
            </a:r>
          </a:p>
          <a:p>
            <a:pPr algn="ctr" defTabSz="932013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400" b="1">
                <a:ln w="3175">
                  <a:noFill/>
                </a:ln>
                <a:solidFill>
                  <a:srgbClr val="C03BC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Azure Arc-enabled infrastructure</a:t>
            </a:r>
            <a:endParaRPr lang="en-US" sz="1799" b="1">
              <a:ln w="3175">
                <a:noFill/>
              </a:ln>
              <a:solidFill>
                <a:srgbClr val="C03BC4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5B1AA0D-D8C3-1EE8-20C1-CB0140098591}"/>
              </a:ext>
            </a:extLst>
          </p:cNvPr>
          <p:cNvSpPr txBox="1"/>
          <p:nvPr/>
        </p:nvSpPr>
        <p:spPr>
          <a:xfrm>
            <a:off x="6529355" y="2783879"/>
            <a:ext cx="2528739" cy="1206170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/>
          <a:p>
            <a:pPr algn="ctr" defTabSz="932013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999">
                <a:ln w="3175">
                  <a:noFill/>
                </a:ln>
                <a:latin typeface="+mj-lt"/>
                <a:cs typeface="Segoe UI Semibold" panose="020B0502040204020203" pitchFamily="34" charset="0"/>
              </a:rPr>
              <a:t>Services</a:t>
            </a:r>
          </a:p>
          <a:p>
            <a:pPr algn="ctr" defTabSz="932013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400"/>
              <a:t>Deploy and run Azure services outside of Azure while still operating it from Azure.</a:t>
            </a:r>
            <a:endParaRPr lang="en-US" sz="1400">
              <a:cs typeface="Segoe Sans Display"/>
            </a:endParaRPr>
          </a:p>
          <a:p>
            <a:pPr algn="ctr" defTabSz="932013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400" b="1">
                <a:ln w="3175">
                  <a:noFill/>
                </a:ln>
                <a:solidFill>
                  <a:srgbClr val="C03BC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Azure Arc-enabled services</a:t>
            </a:r>
          </a:p>
        </p:txBody>
      </p:sp>
      <p:sp>
        <p:nvSpPr>
          <p:cNvPr id="51" name="Cloud">
            <a:extLst>
              <a:ext uri="{FF2B5EF4-FFF2-40B4-BE49-F238E27FC236}">
                <a16:creationId xmlns:a16="http://schemas.microsoft.com/office/drawing/2014/main" id="{38018EF6-4F28-5BE9-0BF3-183A20E8D761}"/>
              </a:ext>
            </a:extLst>
          </p:cNvPr>
          <p:cNvSpPr>
            <a:spLocks noChangeAspect="1"/>
          </p:cNvSpPr>
          <p:nvPr/>
        </p:nvSpPr>
        <p:spPr bwMode="auto">
          <a:xfrm flipV="1">
            <a:off x="4661914" y="5553786"/>
            <a:ext cx="308187" cy="176214"/>
          </a:xfrm>
          <a:custGeom>
            <a:avLst/>
            <a:gdLst>
              <a:gd name="connsiteX0" fmla="*/ 2780439 w 5647350"/>
              <a:gd name="connsiteY0" fmla="*/ 3113116 h 3113116"/>
              <a:gd name="connsiteX1" fmla="*/ 4003228 w 5647350"/>
              <a:gd name="connsiteY1" fmla="*/ 2302597 h 3113116"/>
              <a:gd name="connsiteX2" fmla="*/ 4014578 w 5647350"/>
              <a:gd name="connsiteY2" fmla="*/ 2266034 h 3113116"/>
              <a:gd name="connsiteX3" fmla="*/ 4121367 w 5647350"/>
              <a:gd name="connsiteY3" fmla="*/ 2305119 h 3113116"/>
              <a:gd name="connsiteX4" fmla="*/ 4471137 w 5647350"/>
              <a:gd name="connsiteY4" fmla="*/ 2357999 h 3113116"/>
              <a:gd name="connsiteX5" fmla="*/ 5647350 w 5647350"/>
              <a:gd name="connsiteY5" fmla="*/ 1181786 h 3113116"/>
              <a:gd name="connsiteX6" fmla="*/ 4591398 w 5647350"/>
              <a:gd name="connsiteY6" fmla="*/ 11645 h 3113116"/>
              <a:gd name="connsiteX7" fmla="*/ 4501659 w 5647350"/>
              <a:gd name="connsiteY7" fmla="*/ 7114 h 3113116"/>
              <a:gd name="connsiteX8" fmla="*/ 4452514 w 5647350"/>
              <a:gd name="connsiteY8" fmla="*/ 2160 h 3113116"/>
              <a:gd name="connsiteX9" fmla="*/ 661901 w 5647350"/>
              <a:gd name="connsiteY9" fmla="*/ 2161 h 3113116"/>
              <a:gd name="connsiteX10" fmla="*/ 606779 w 5647350"/>
              <a:gd name="connsiteY10" fmla="*/ 0 h 3113116"/>
              <a:gd name="connsiteX11" fmla="*/ 477910 w 5647350"/>
              <a:gd name="connsiteY11" fmla="*/ 20972 h 3113116"/>
              <a:gd name="connsiteX12" fmla="*/ 22123 w 5647350"/>
              <a:gd name="connsiteY12" fmla="*/ 810419 h 3113116"/>
              <a:gd name="connsiteX13" fmla="*/ 682701 w 5647350"/>
              <a:gd name="connsiteY13" fmla="*/ 1287178 h 3113116"/>
              <a:gd name="connsiteX14" fmla="*/ 731822 w 5647350"/>
              <a:gd name="connsiteY14" fmla="*/ 1279184 h 3113116"/>
              <a:gd name="connsiteX15" fmla="*/ 718255 w 5647350"/>
              <a:gd name="connsiteY15" fmla="*/ 1360043 h 3113116"/>
              <a:gd name="connsiteX16" fmla="*/ 818090 w 5647350"/>
              <a:gd name="connsiteY16" fmla="*/ 1791984 h 3113116"/>
              <a:gd name="connsiteX17" fmla="*/ 1422047 w 5647350"/>
              <a:gd name="connsiteY17" fmla="*/ 2169387 h 3113116"/>
              <a:gd name="connsiteX18" fmla="*/ 1509532 w 5647350"/>
              <a:gd name="connsiteY18" fmla="*/ 2167085 h 3113116"/>
              <a:gd name="connsiteX19" fmla="*/ 1513025 w 5647350"/>
              <a:gd name="connsiteY19" fmla="*/ 2180671 h 3113116"/>
              <a:gd name="connsiteX20" fmla="*/ 2780439 w 5647350"/>
              <a:gd name="connsiteY20" fmla="*/ 3113116 h 3113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647350" h="3113116">
                <a:moveTo>
                  <a:pt x="2780439" y="3113116"/>
                </a:moveTo>
                <a:cubicBezTo>
                  <a:pt x="3330132" y="3113116"/>
                  <a:pt x="3801767" y="2778905"/>
                  <a:pt x="4003228" y="2302597"/>
                </a:cubicBezTo>
                <a:lnTo>
                  <a:pt x="4014578" y="2266034"/>
                </a:lnTo>
                <a:lnTo>
                  <a:pt x="4121367" y="2305119"/>
                </a:lnTo>
                <a:cubicBezTo>
                  <a:pt x="4231860" y="2339485"/>
                  <a:pt x="4349336" y="2357999"/>
                  <a:pt x="4471137" y="2357999"/>
                </a:cubicBezTo>
                <a:cubicBezTo>
                  <a:pt x="5120742" y="2357999"/>
                  <a:pt x="5647350" y="1831391"/>
                  <a:pt x="5647350" y="1181786"/>
                </a:cubicBezTo>
                <a:cubicBezTo>
                  <a:pt x="5647350" y="572781"/>
                  <a:pt x="5184511" y="71879"/>
                  <a:pt x="4591398" y="11645"/>
                </a:cubicBezTo>
                <a:lnTo>
                  <a:pt x="4501659" y="7114"/>
                </a:lnTo>
                <a:lnTo>
                  <a:pt x="4452514" y="2160"/>
                </a:lnTo>
                <a:lnTo>
                  <a:pt x="661901" y="2161"/>
                </a:lnTo>
                <a:lnTo>
                  <a:pt x="606779" y="0"/>
                </a:lnTo>
                <a:cubicBezTo>
                  <a:pt x="564026" y="2566"/>
                  <a:pt x="520893" y="9455"/>
                  <a:pt x="477910" y="20972"/>
                </a:cubicBezTo>
                <a:cubicBezTo>
                  <a:pt x="134048" y="113110"/>
                  <a:pt x="-70014" y="466557"/>
                  <a:pt x="22123" y="810419"/>
                </a:cubicBezTo>
                <a:cubicBezTo>
                  <a:pt x="102744" y="1111298"/>
                  <a:pt x="383429" y="1305143"/>
                  <a:pt x="682701" y="1287178"/>
                </a:cubicBezTo>
                <a:lnTo>
                  <a:pt x="731822" y="1279184"/>
                </a:lnTo>
                <a:lnTo>
                  <a:pt x="718255" y="1360043"/>
                </a:lnTo>
                <a:cubicBezTo>
                  <a:pt x="707958" y="1505742"/>
                  <a:pt x="739562" y="1655971"/>
                  <a:pt x="818090" y="1791984"/>
                </a:cubicBezTo>
                <a:cubicBezTo>
                  <a:pt x="948969" y="2018674"/>
                  <a:pt x="1179216" y="2152226"/>
                  <a:pt x="1422047" y="2169387"/>
                </a:cubicBezTo>
                <a:lnTo>
                  <a:pt x="1509532" y="2167085"/>
                </a:lnTo>
                <a:lnTo>
                  <a:pt x="1513025" y="2180671"/>
                </a:lnTo>
                <a:cubicBezTo>
                  <a:pt x="1681048" y="2720882"/>
                  <a:pt x="2184939" y="3113116"/>
                  <a:pt x="2780439" y="3113116"/>
                </a:cubicBezTo>
                <a:close/>
              </a:path>
            </a:pathLst>
          </a:custGeom>
          <a:solidFill>
            <a:schemeClr val="accent1"/>
          </a:solidFill>
          <a:ln w="25400" cap="flat">
            <a:noFill/>
            <a:prstDash val="solid"/>
            <a:miter lim="800000"/>
            <a:headEnd/>
            <a:tailEnd/>
          </a:ln>
        </p:spPr>
        <p:txBody>
          <a:bodyPr vert="horz" wrap="square" lIns="107542" tIns="53771" rIns="107542" bIns="53771" numCol="1" anchor="t" anchorCtr="0" compatLnSpc="1">
            <a:prstTxWarp prst="textNoShape">
              <a:avLst/>
            </a:prstTxWarp>
          </a:bodyPr>
          <a:lstStyle/>
          <a:p>
            <a:pPr algn="ctr" defTabSz="1075340">
              <a:defRPr/>
            </a:pPr>
            <a:endParaRPr lang="en-US" sz="2117" kern="0"/>
          </a:p>
        </p:txBody>
      </p:sp>
      <p:sp>
        <p:nvSpPr>
          <p:cNvPr id="52" name="Cloud">
            <a:extLst>
              <a:ext uri="{FF2B5EF4-FFF2-40B4-BE49-F238E27FC236}">
                <a16:creationId xmlns:a16="http://schemas.microsoft.com/office/drawing/2014/main" id="{FC0A1C06-E37C-4C6F-6130-0886EA556544}"/>
              </a:ext>
            </a:extLst>
          </p:cNvPr>
          <p:cNvSpPr>
            <a:spLocks noChangeAspect="1"/>
          </p:cNvSpPr>
          <p:nvPr/>
        </p:nvSpPr>
        <p:spPr bwMode="auto">
          <a:xfrm flipV="1">
            <a:off x="4780533" y="5624089"/>
            <a:ext cx="308187" cy="176214"/>
          </a:xfrm>
          <a:custGeom>
            <a:avLst/>
            <a:gdLst>
              <a:gd name="connsiteX0" fmla="*/ 2780439 w 5647350"/>
              <a:gd name="connsiteY0" fmla="*/ 3113116 h 3113116"/>
              <a:gd name="connsiteX1" fmla="*/ 4003228 w 5647350"/>
              <a:gd name="connsiteY1" fmla="*/ 2302597 h 3113116"/>
              <a:gd name="connsiteX2" fmla="*/ 4014578 w 5647350"/>
              <a:gd name="connsiteY2" fmla="*/ 2266034 h 3113116"/>
              <a:gd name="connsiteX3" fmla="*/ 4121367 w 5647350"/>
              <a:gd name="connsiteY3" fmla="*/ 2305119 h 3113116"/>
              <a:gd name="connsiteX4" fmla="*/ 4471137 w 5647350"/>
              <a:gd name="connsiteY4" fmla="*/ 2357999 h 3113116"/>
              <a:gd name="connsiteX5" fmla="*/ 5647350 w 5647350"/>
              <a:gd name="connsiteY5" fmla="*/ 1181786 h 3113116"/>
              <a:gd name="connsiteX6" fmla="*/ 4591398 w 5647350"/>
              <a:gd name="connsiteY6" fmla="*/ 11645 h 3113116"/>
              <a:gd name="connsiteX7" fmla="*/ 4501659 w 5647350"/>
              <a:gd name="connsiteY7" fmla="*/ 7114 h 3113116"/>
              <a:gd name="connsiteX8" fmla="*/ 4452514 w 5647350"/>
              <a:gd name="connsiteY8" fmla="*/ 2160 h 3113116"/>
              <a:gd name="connsiteX9" fmla="*/ 661901 w 5647350"/>
              <a:gd name="connsiteY9" fmla="*/ 2161 h 3113116"/>
              <a:gd name="connsiteX10" fmla="*/ 606779 w 5647350"/>
              <a:gd name="connsiteY10" fmla="*/ 0 h 3113116"/>
              <a:gd name="connsiteX11" fmla="*/ 477910 w 5647350"/>
              <a:gd name="connsiteY11" fmla="*/ 20972 h 3113116"/>
              <a:gd name="connsiteX12" fmla="*/ 22123 w 5647350"/>
              <a:gd name="connsiteY12" fmla="*/ 810419 h 3113116"/>
              <a:gd name="connsiteX13" fmla="*/ 682701 w 5647350"/>
              <a:gd name="connsiteY13" fmla="*/ 1287178 h 3113116"/>
              <a:gd name="connsiteX14" fmla="*/ 731822 w 5647350"/>
              <a:gd name="connsiteY14" fmla="*/ 1279184 h 3113116"/>
              <a:gd name="connsiteX15" fmla="*/ 718255 w 5647350"/>
              <a:gd name="connsiteY15" fmla="*/ 1360043 h 3113116"/>
              <a:gd name="connsiteX16" fmla="*/ 818090 w 5647350"/>
              <a:gd name="connsiteY16" fmla="*/ 1791984 h 3113116"/>
              <a:gd name="connsiteX17" fmla="*/ 1422047 w 5647350"/>
              <a:gd name="connsiteY17" fmla="*/ 2169387 h 3113116"/>
              <a:gd name="connsiteX18" fmla="*/ 1509532 w 5647350"/>
              <a:gd name="connsiteY18" fmla="*/ 2167085 h 3113116"/>
              <a:gd name="connsiteX19" fmla="*/ 1513025 w 5647350"/>
              <a:gd name="connsiteY19" fmla="*/ 2180671 h 3113116"/>
              <a:gd name="connsiteX20" fmla="*/ 2780439 w 5647350"/>
              <a:gd name="connsiteY20" fmla="*/ 3113116 h 3113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647350" h="3113116">
                <a:moveTo>
                  <a:pt x="2780439" y="3113116"/>
                </a:moveTo>
                <a:cubicBezTo>
                  <a:pt x="3330132" y="3113116"/>
                  <a:pt x="3801767" y="2778905"/>
                  <a:pt x="4003228" y="2302597"/>
                </a:cubicBezTo>
                <a:lnTo>
                  <a:pt x="4014578" y="2266034"/>
                </a:lnTo>
                <a:lnTo>
                  <a:pt x="4121367" y="2305119"/>
                </a:lnTo>
                <a:cubicBezTo>
                  <a:pt x="4231860" y="2339485"/>
                  <a:pt x="4349336" y="2357999"/>
                  <a:pt x="4471137" y="2357999"/>
                </a:cubicBezTo>
                <a:cubicBezTo>
                  <a:pt x="5120742" y="2357999"/>
                  <a:pt x="5647350" y="1831391"/>
                  <a:pt x="5647350" y="1181786"/>
                </a:cubicBezTo>
                <a:cubicBezTo>
                  <a:pt x="5647350" y="572781"/>
                  <a:pt x="5184511" y="71879"/>
                  <a:pt x="4591398" y="11645"/>
                </a:cubicBezTo>
                <a:lnTo>
                  <a:pt x="4501659" y="7114"/>
                </a:lnTo>
                <a:lnTo>
                  <a:pt x="4452514" y="2160"/>
                </a:lnTo>
                <a:lnTo>
                  <a:pt x="661901" y="2161"/>
                </a:lnTo>
                <a:lnTo>
                  <a:pt x="606779" y="0"/>
                </a:lnTo>
                <a:cubicBezTo>
                  <a:pt x="564026" y="2566"/>
                  <a:pt x="520893" y="9455"/>
                  <a:pt x="477910" y="20972"/>
                </a:cubicBezTo>
                <a:cubicBezTo>
                  <a:pt x="134048" y="113110"/>
                  <a:pt x="-70014" y="466557"/>
                  <a:pt x="22123" y="810419"/>
                </a:cubicBezTo>
                <a:cubicBezTo>
                  <a:pt x="102744" y="1111298"/>
                  <a:pt x="383429" y="1305143"/>
                  <a:pt x="682701" y="1287178"/>
                </a:cubicBezTo>
                <a:lnTo>
                  <a:pt x="731822" y="1279184"/>
                </a:lnTo>
                <a:lnTo>
                  <a:pt x="718255" y="1360043"/>
                </a:lnTo>
                <a:cubicBezTo>
                  <a:pt x="707958" y="1505742"/>
                  <a:pt x="739562" y="1655971"/>
                  <a:pt x="818090" y="1791984"/>
                </a:cubicBezTo>
                <a:cubicBezTo>
                  <a:pt x="948969" y="2018674"/>
                  <a:pt x="1179216" y="2152226"/>
                  <a:pt x="1422047" y="2169387"/>
                </a:cubicBezTo>
                <a:lnTo>
                  <a:pt x="1509532" y="2167085"/>
                </a:lnTo>
                <a:lnTo>
                  <a:pt x="1513025" y="2180671"/>
                </a:lnTo>
                <a:cubicBezTo>
                  <a:pt x="1681048" y="2720882"/>
                  <a:pt x="2184939" y="3113116"/>
                  <a:pt x="2780439" y="3113116"/>
                </a:cubicBezTo>
                <a:close/>
              </a:path>
            </a:pathLst>
          </a:custGeom>
          <a:solidFill>
            <a:schemeClr val="accent1"/>
          </a:solidFill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107542" tIns="53771" rIns="107542" bIns="53771" numCol="1" anchor="t" anchorCtr="0" compatLnSpc="1">
            <a:prstTxWarp prst="textNoShape">
              <a:avLst/>
            </a:prstTxWarp>
          </a:bodyPr>
          <a:lstStyle/>
          <a:p>
            <a:pPr algn="ctr" defTabSz="1075340">
              <a:defRPr/>
            </a:pPr>
            <a:endParaRPr lang="en-US" sz="2117" kern="0"/>
          </a:p>
        </p:txBody>
      </p: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2DC891F0-EB6D-5187-2004-7F24432D06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47070" y="5543512"/>
            <a:ext cx="264041" cy="262320"/>
            <a:chOff x="5992979" y="6030544"/>
            <a:chExt cx="264110" cy="262388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D9E0289-0C6F-B368-68A0-7322FFFF7AA4}"/>
                </a:ext>
              </a:extLst>
            </p:cNvPr>
            <p:cNvSpPr/>
            <p:nvPr/>
          </p:nvSpPr>
          <p:spPr>
            <a:xfrm>
              <a:off x="6103505" y="6030544"/>
              <a:ext cx="153584" cy="244826"/>
            </a:xfrm>
            <a:custGeom>
              <a:avLst/>
              <a:gdLst>
                <a:gd name="connsiteX0" fmla="*/ 184168 w 195227"/>
                <a:gd name="connsiteY0" fmla="*/ 0 h 311211"/>
                <a:gd name="connsiteX1" fmla="*/ 11190 w 195227"/>
                <a:gd name="connsiteY1" fmla="*/ 0 h 311211"/>
                <a:gd name="connsiteX2" fmla="*/ 0 w 195227"/>
                <a:gd name="connsiteY2" fmla="*/ 11059 h 311211"/>
                <a:gd name="connsiteX3" fmla="*/ 0 w 195227"/>
                <a:gd name="connsiteY3" fmla="*/ 258526 h 311211"/>
                <a:gd name="connsiteX4" fmla="*/ 3338 w 195227"/>
                <a:gd name="connsiteY4" fmla="*/ 258526 h 311211"/>
                <a:gd name="connsiteX5" fmla="*/ 32693 w 195227"/>
                <a:gd name="connsiteY5" fmla="*/ 238775 h 311211"/>
                <a:gd name="connsiteX6" fmla="*/ 32936 w 195227"/>
                <a:gd name="connsiteY6" fmla="*/ 238775 h 311211"/>
                <a:gd name="connsiteX7" fmla="*/ 65040 w 195227"/>
                <a:gd name="connsiteY7" fmla="*/ 271569 h 311211"/>
                <a:gd name="connsiteX8" fmla="*/ 32246 w 195227"/>
                <a:gd name="connsiteY8" fmla="*/ 303673 h 311211"/>
                <a:gd name="connsiteX9" fmla="*/ 18221 w 195227"/>
                <a:gd name="connsiteY9" fmla="*/ 300320 h 311211"/>
                <a:gd name="connsiteX10" fmla="*/ 3805 w 195227"/>
                <a:gd name="connsiteY10" fmla="*/ 286407 h 311211"/>
                <a:gd name="connsiteX11" fmla="*/ 75 w 195227"/>
                <a:gd name="connsiteY11" fmla="*/ 286407 h 311211"/>
                <a:gd name="connsiteX12" fmla="*/ 75 w 195227"/>
                <a:gd name="connsiteY12" fmla="*/ 300152 h 311211"/>
                <a:gd name="connsiteX13" fmla="*/ 11265 w 195227"/>
                <a:gd name="connsiteY13" fmla="*/ 311212 h 311211"/>
                <a:gd name="connsiteX14" fmla="*/ 184243 w 195227"/>
                <a:gd name="connsiteY14" fmla="*/ 311212 h 311211"/>
                <a:gd name="connsiteX15" fmla="*/ 195228 w 195227"/>
                <a:gd name="connsiteY15" fmla="*/ 300208 h 311211"/>
                <a:gd name="connsiteX16" fmla="*/ 195228 w 195227"/>
                <a:gd name="connsiteY16" fmla="*/ 11059 h 311211"/>
                <a:gd name="connsiteX17" fmla="*/ 184206 w 195227"/>
                <a:gd name="connsiteY17" fmla="*/ 0 h 311211"/>
                <a:gd name="connsiteX18" fmla="*/ 184168 w 195227"/>
                <a:gd name="connsiteY18" fmla="*/ 0 h 311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95227" h="311211">
                  <a:moveTo>
                    <a:pt x="184168" y="0"/>
                  </a:moveTo>
                  <a:lnTo>
                    <a:pt x="11190" y="0"/>
                  </a:lnTo>
                  <a:cubicBezTo>
                    <a:pt x="5060" y="0"/>
                    <a:pt x="71" y="4930"/>
                    <a:pt x="0" y="11059"/>
                  </a:cubicBezTo>
                  <a:lnTo>
                    <a:pt x="0" y="258526"/>
                  </a:lnTo>
                  <a:lnTo>
                    <a:pt x="3338" y="258526"/>
                  </a:lnTo>
                  <a:cubicBezTo>
                    <a:pt x="8397" y="246750"/>
                    <a:pt x="19879" y="239023"/>
                    <a:pt x="32693" y="238775"/>
                  </a:cubicBezTo>
                  <a:lnTo>
                    <a:pt x="32936" y="238775"/>
                  </a:lnTo>
                  <a:cubicBezTo>
                    <a:pt x="50857" y="238965"/>
                    <a:pt x="65230" y="253649"/>
                    <a:pt x="65040" y="271569"/>
                  </a:cubicBezTo>
                  <a:cubicBezTo>
                    <a:pt x="64850" y="289490"/>
                    <a:pt x="50168" y="303864"/>
                    <a:pt x="32246" y="303673"/>
                  </a:cubicBezTo>
                  <a:cubicBezTo>
                    <a:pt x="27379" y="303621"/>
                    <a:pt x="22585" y="302476"/>
                    <a:pt x="18221" y="300320"/>
                  </a:cubicBezTo>
                  <a:cubicBezTo>
                    <a:pt x="12056" y="297338"/>
                    <a:pt x="7005" y="292463"/>
                    <a:pt x="3805" y="286407"/>
                  </a:cubicBezTo>
                  <a:lnTo>
                    <a:pt x="75" y="286407"/>
                  </a:lnTo>
                  <a:lnTo>
                    <a:pt x="75" y="300152"/>
                  </a:lnTo>
                  <a:cubicBezTo>
                    <a:pt x="146" y="306281"/>
                    <a:pt x="5135" y="311212"/>
                    <a:pt x="11265" y="311212"/>
                  </a:cubicBezTo>
                  <a:lnTo>
                    <a:pt x="184243" y="311212"/>
                  </a:lnTo>
                  <a:cubicBezTo>
                    <a:pt x="190304" y="311182"/>
                    <a:pt x="195207" y="306269"/>
                    <a:pt x="195228" y="300208"/>
                  </a:cubicBezTo>
                  <a:lnTo>
                    <a:pt x="195228" y="11059"/>
                  </a:lnTo>
                  <a:cubicBezTo>
                    <a:pt x="195239" y="4962"/>
                    <a:pt x="190304" y="10"/>
                    <a:pt x="184206" y="0"/>
                  </a:cubicBezTo>
                  <a:cubicBezTo>
                    <a:pt x="184192" y="0"/>
                    <a:pt x="184181" y="0"/>
                    <a:pt x="184168" y="0"/>
                  </a:cubicBezTo>
                  <a:close/>
                </a:path>
              </a:pathLst>
            </a:custGeom>
            <a:solidFill>
              <a:schemeClr val="accent1"/>
            </a:solidFill>
            <a:ln w="185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126">
                <a:defRPr/>
              </a:pPr>
              <a:endParaRPr lang="en-US" sz="1799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B7B77FB0-C12F-8DDD-B3BF-4DE5AB7E11CD}"/>
                </a:ext>
              </a:extLst>
            </p:cNvPr>
            <p:cNvSpPr/>
            <p:nvPr/>
          </p:nvSpPr>
          <p:spPr>
            <a:xfrm>
              <a:off x="6121677" y="6057731"/>
              <a:ext cx="117571" cy="146276"/>
            </a:xfrm>
            <a:custGeom>
              <a:avLst/>
              <a:gdLst>
                <a:gd name="connsiteX0" fmla="*/ 2694 w 149450"/>
                <a:gd name="connsiteY0" fmla="*/ 0 h 185939"/>
                <a:gd name="connsiteX1" fmla="*/ 34492 w 149450"/>
                <a:gd name="connsiteY1" fmla="*/ 0 h 185939"/>
                <a:gd name="connsiteX2" fmla="*/ 37252 w 149450"/>
                <a:gd name="connsiteY2" fmla="*/ 2760 h 185939"/>
                <a:gd name="connsiteX3" fmla="*/ 37252 w 149450"/>
                <a:gd name="connsiteY3" fmla="*/ 2760 h 185939"/>
                <a:gd name="connsiteX4" fmla="*/ 37252 w 149450"/>
                <a:gd name="connsiteY4" fmla="*/ 43790 h 185939"/>
                <a:gd name="connsiteX5" fmla="*/ 34492 w 149450"/>
                <a:gd name="connsiteY5" fmla="*/ 46550 h 185939"/>
                <a:gd name="connsiteX6" fmla="*/ 2787 w 149450"/>
                <a:gd name="connsiteY6" fmla="*/ 46550 h 185939"/>
                <a:gd name="connsiteX7" fmla="*/ 27 w 149450"/>
                <a:gd name="connsiteY7" fmla="*/ 43790 h 185939"/>
                <a:gd name="connsiteX8" fmla="*/ 27 w 149450"/>
                <a:gd name="connsiteY8" fmla="*/ 43790 h 185939"/>
                <a:gd name="connsiteX9" fmla="*/ 27 w 149450"/>
                <a:gd name="connsiteY9" fmla="*/ 2760 h 185939"/>
                <a:gd name="connsiteX10" fmla="*/ 2787 w 149450"/>
                <a:gd name="connsiteY10" fmla="*/ 0 h 185939"/>
                <a:gd name="connsiteX11" fmla="*/ 58644 w 149450"/>
                <a:gd name="connsiteY11" fmla="*/ 0 h 185939"/>
                <a:gd name="connsiteX12" fmla="*/ 90442 w 149450"/>
                <a:gd name="connsiteY12" fmla="*/ 0 h 185939"/>
                <a:gd name="connsiteX13" fmla="*/ 93202 w 149450"/>
                <a:gd name="connsiteY13" fmla="*/ 2760 h 185939"/>
                <a:gd name="connsiteX14" fmla="*/ 93202 w 149450"/>
                <a:gd name="connsiteY14" fmla="*/ 2760 h 185939"/>
                <a:gd name="connsiteX15" fmla="*/ 93202 w 149450"/>
                <a:gd name="connsiteY15" fmla="*/ 43790 h 185939"/>
                <a:gd name="connsiteX16" fmla="*/ 90442 w 149450"/>
                <a:gd name="connsiteY16" fmla="*/ 46550 h 185939"/>
                <a:gd name="connsiteX17" fmla="*/ 58737 w 149450"/>
                <a:gd name="connsiteY17" fmla="*/ 46550 h 185939"/>
                <a:gd name="connsiteX18" fmla="*/ 55977 w 149450"/>
                <a:gd name="connsiteY18" fmla="*/ 43790 h 185939"/>
                <a:gd name="connsiteX19" fmla="*/ 55977 w 149450"/>
                <a:gd name="connsiteY19" fmla="*/ 43790 h 185939"/>
                <a:gd name="connsiteX20" fmla="*/ 55977 w 149450"/>
                <a:gd name="connsiteY20" fmla="*/ 2760 h 185939"/>
                <a:gd name="connsiteX21" fmla="*/ 58737 w 149450"/>
                <a:gd name="connsiteY21" fmla="*/ 0 h 185939"/>
                <a:gd name="connsiteX22" fmla="*/ 114724 w 149450"/>
                <a:gd name="connsiteY22" fmla="*/ 0 h 185939"/>
                <a:gd name="connsiteX23" fmla="*/ 146429 w 149450"/>
                <a:gd name="connsiteY23" fmla="*/ 0 h 185939"/>
                <a:gd name="connsiteX24" fmla="*/ 149189 w 149450"/>
                <a:gd name="connsiteY24" fmla="*/ 2760 h 185939"/>
                <a:gd name="connsiteX25" fmla="*/ 149189 w 149450"/>
                <a:gd name="connsiteY25" fmla="*/ 2760 h 185939"/>
                <a:gd name="connsiteX26" fmla="*/ 149189 w 149450"/>
                <a:gd name="connsiteY26" fmla="*/ 43790 h 185939"/>
                <a:gd name="connsiteX27" fmla="*/ 146429 w 149450"/>
                <a:gd name="connsiteY27" fmla="*/ 46550 h 185939"/>
                <a:gd name="connsiteX28" fmla="*/ 114724 w 149450"/>
                <a:gd name="connsiteY28" fmla="*/ 46550 h 185939"/>
                <a:gd name="connsiteX29" fmla="*/ 111964 w 149450"/>
                <a:gd name="connsiteY29" fmla="*/ 43790 h 185939"/>
                <a:gd name="connsiteX30" fmla="*/ 111964 w 149450"/>
                <a:gd name="connsiteY30" fmla="*/ 43790 h 185939"/>
                <a:gd name="connsiteX31" fmla="*/ 111964 w 149450"/>
                <a:gd name="connsiteY31" fmla="*/ 2760 h 185939"/>
                <a:gd name="connsiteX32" fmla="*/ 114724 w 149450"/>
                <a:gd name="connsiteY32" fmla="*/ 0 h 185939"/>
                <a:gd name="connsiteX33" fmla="*/ 2824 w 149450"/>
                <a:gd name="connsiteY33" fmla="*/ 74245 h 185939"/>
                <a:gd name="connsiteX34" fmla="*/ 34492 w 149450"/>
                <a:gd name="connsiteY34" fmla="*/ 74245 h 185939"/>
                <a:gd name="connsiteX35" fmla="*/ 37252 w 149450"/>
                <a:gd name="connsiteY35" fmla="*/ 77006 h 185939"/>
                <a:gd name="connsiteX36" fmla="*/ 37252 w 149450"/>
                <a:gd name="connsiteY36" fmla="*/ 77006 h 185939"/>
                <a:gd name="connsiteX37" fmla="*/ 37252 w 149450"/>
                <a:gd name="connsiteY37" fmla="*/ 118464 h 185939"/>
                <a:gd name="connsiteX38" fmla="*/ 34492 w 149450"/>
                <a:gd name="connsiteY38" fmla="*/ 121243 h 185939"/>
                <a:gd name="connsiteX39" fmla="*/ 2787 w 149450"/>
                <a:gd name="connsiteY39" fmla="*/ 121243 h 185939"/>
                <a:gd name="connsiteX40" fmla="*/ 27 w 149450"/>
                <a:gd name="connsiteY40" fmla="*/ 118464 h 185939"/>
                <a:gd name="connsiteX41" fmla="*/ 27 w 149450"/>
                <a:gd name="connsiteY41" fmla="*/ 118464 h 185939"/>
                <a:gd name="connsiteX42" fmla="*/ 27 w 149450"/>
                <a:gd name="connsiteY42" fmla="*/ 77435 h 185939"/>
                <a:gd name="connsiteX43" fmla="*/ 2377 w 149450"/>
                <a:gd name="connsiteY43" fmla="*/ 74301 h 185939"/>
                <a:gd name="connsiteX44" fmla="*/ 58774 w 149450"/>
                <a:gd name="connsiteY44" fmla="*/ 74245 h 185939"/>
                <a:gd name="connsiteX45" fmla="*/ 90572 w 149450"/>
                <a:gd name="connsiteY45" fmla="*/ 74245 h 185939"/>
                <a:gd name="connsiteX46" fmla="*/ 93333 w 149450"/>
                <a:gd name="connsiteY46" fmla="*/ 77006 h 185939"/>
                <a:gd name="connsiteX47" fmla="*/ 93333 w 149450"/>
                <a:gd name="connsiteY47" fmla="*/ 77006 h 185939"/>
                <a:gd name="connsiteX48" fmla="*/ 93333 w 149450"/>
                <a:gd name="connsiteY48" fmla="*/ 118464 h 185939"/>
                <a:gd name="connsiteX49" fmla="*/ 90572 w 149450"/>
                <a:gd name="connsiteY49" fmla="*/ 121243 h 185939"/>
                <a:gd name="connsiteX50" fmla="*/ 58868 w 149450"/>
                <a:gd name="connsiteY50" fmla="*/ 121243 h 185939"/>
                <a:gd name="connsiteX51" fmla="*/ 56107 w 149450"/>
                <a:gd name="connsiteY51" fmla="*/ 118464 h 185939"/>
                <a:gd name="connsiteX52" fmla="*/ 56107 w 149450"/>
                <a:gd name="connsiteY52" fmla="*/ 118464 h 185939"/>
                <a:gd name="connsiteX53" fmla="*/ 56107 w 149450"/>
                <a:gd name="connsiteY53" fmla="*/ 77435 h 185939"/>
                <a:gd name="connsiteX54" fmla="*/ 58437 w 149450"/>
                <a:gd name="connsiteY54" fmla="*/ 74302 h 185939"/>
                <a:gd name="connsiteX55" fmla="*/ 58439 w 149450"/>
                <a:gd name="connsiteY55" fmla="*/ 74301 h 185939"/>
                <a:gd name="connsiteX56" fmla="*/ 114855 w 149450"/>
                <a:gd name="connsiteY56" fmla="*/ 74245 h 185939"/>
                <a:gd name="connsiteX57" fmla="*/ 146560 w 149450"/>
                <a:gd name="connsiteY57" fmla="*/ 74245 h 185939"/>
                <a:gd name="connsiteX58" fmla="*/ 149320 w 149450"/>
                <a:gd name="connsiteY58" fmla="*/ 77006 h 185939"/>
                <a:gd name="connsiteX59" fmla="*/ 149320 w 149450"/>
                <a:gd name="connsiteY59" fmla="*/ 77006 h 185939"/>
                <a:gd name="connsiteX60" fmla="*/ 149320 w 149450"/>
                <a:gd name="connsiteY60" fmla="*/ 118464 h 185939"/>
                <a:gd name="connsiteX61" fmla="*/ 146560 w 149450"/>
                <a:gd name="connsiteY61" fmla="*/ 121243 h 185939"/>
                <a:gd name="connsiteX62" fmla="*/ 114855 w 149450"/>
                <a:gd name="connsiteY62" fmla="*/ 121243 h 185939"/>
                <a:gd name="connsiteX63" fmla="*/ 112094 w 149450"/>
                <a:gd name="connsiteY63" fmla="*/ 118464 h 185939"/>
                <a:gd name="connsiteX64" fmla="*/ 112094 w 149450"/>
                <a:gd name="connsiteY64" fmla="*/ 118464 h 185939"/>
                <a:gd name="connsiteX65" fmla="*/ 112094 w 149450"/>
                <a:gd name="connsiteY65" fmla="*/ 77435 h 185939"/>
                <a:gd name="connsiteX66" fmla="*/ 114314 w 149450"/>
                <a:gd name="connsiteY66" fmla="*/ 74264 h 185939"/>
                <a:gd name="connsiteX67" fmla="*/ 2955 w 149450"/>
                <a:gd name="connsiteY67" fmla="*/ 138942 h 185939"/>
                <a:gd name="connsiteX68" fmla="*/ 34492 w 149450"/>
                <a:gd name="connsiteY68" fmla="*/ 138942 h 185939"/>
                <a:gd name="connsiteX69" fmla="*/ 37252 w 149450"/>
                <a:gd name="connsiteY69" fmla="*/ 141702 h 185939"/>
                <a:gd name="connsiteX70" fmla="*/ 37252 w 149450"/>
                <a:gd name="connsiteY70" fmla="*/ 141702 h 185939"/>
                <a:gd name="connsiteX71" fmla="*/ 37252 w 149450"/>
                <a:gd name="connsiteY71" fmla="*/ 183180 h 185939"/>
                <a:gd name="connsiteX72" fmla="*/ 34492 w 149450"/>
                <a:gd name="connsiteY72" fmla="*/ 185940 h 185939"/>
                <a:gd name="connsiteX73" fmla="*/ 2787 w 149450"/>
                <a:gd name="connsiteY73" fmla="*/ 185940 h 185939"/>
                <a:gd name="connsiteX74" fmla="*/ 27 w 149450"/>
                <a:gd name="connsiteY74" fmla="*/ 183180 h 185939"/>
                <a:gd name="connsiteX75" fmla="*/ 27 w 149450"/>
                <a:gd name="connsiteY75" fmla="*/ 183180 h 185939"/>
                <a:gd name="connsiteX76" fmla="*/ 27 w 149450"/>
                <a:gd name="connsiteY76" fmla="*/ 142150 h 185939"/>
                <a:gd name="connsiteX77" fmla="*/ 2377 w 149450"/>
                <a:gd name="connsiteY77" fmla="*/ 139035 h 185939"/>
                <a:gd name="connsiteX78" fmla="*/ 58905 w 149450"/>
                <a:gd name="connsiteY78" fmla="*/ 138942 h 185939"/>
                <a:gd name="connsiteX79" fmla="*/ 90703 w 149450"/>
                <a:gd name="connsiteY79" fmla="*/ 138942 h 185939"/>
                <a:gd name="connsiteX80" fmla="*/ 93463 w 149450"/>
                <a:gd name="connsiteY80" fmla="*/ 141702 h 185939"/>
                <a:gd name="connsiteX81" fmla="*/ 93463 w 149450"/>
                <a:gd name="connsiteY81" fmla="*/ 141702 h 185939"/>
                <a:gd name="connsiteX82" fmla="*/ 93463 w 149450"/>
                <a:gd name="connsiteY82" fmla="*/ 183180 h 185939"/>
                <a:gd name="connsiteX83" fmla="*/ 90703 w 149450"/>
                <a:gd name="connsiteY83" fmla="*/ 185940 h 185939"/>
                <a:gd name="connsiteX84" fmla="*/ 58998 w 149450"/>
                <a:gd name="connsiteY84" fmla="*/ 185940 h 185939"/>
                <a:gd name="connsiteX85" fmla="*/ 56238 w 149450"/>
                <a:gd name="connsiteY85" fmla="*/ 183180 h 185939"/>
                <a:gd name="connsiteX86" fmla="*/ 56238 w 149450"/>
                <a:gd name="connsiteY86" fmla="*/ 183180 h 185939"/>
                <a:gd name="connsiteX87" fmla="*/ 56238 w 149450"/>
                <a:gd name="connsiteY87" fmla="*/ 142150 h 185939"/>
                <a:gd name="connsiteX88" fmla="*/ 58513 w 149450"/>
                <a:gd name="connsiteY88" fmla="*/ 139043 h 185939"/>
                <a:gd name="connsiteX89" fmla="*/ 58569 w 149450"/>
                <a:gd name="connsiteY89" fmla="*/ 139035 h 185939"/>
                <a:gd name="connsiteX90" fmla="*/ 114985 w 149450"/>
                <a:gd name="connsiteY90" fmla="*/ 138942 h 185939"/>
                <a:gd name="connsiteX91" fmla="*/ 146690 w 149450"/>
                <a:gd name="connsiteY91" fmla="*/ 138942 h 185939"/>
                <a:gd name="connsiteX92" fmla="*/ 149450 w 149450"/>
                <a:gd name="connsiteY92" fmla="*/ 141702 h 185939"/>
                <a:gd name="connsiteX93" fmla="*/ 149450 w 149450"/>
                <a:gd name="connsiteY93" fmla="*/ 141702 h 185939"/>
                <a:gd name="connsiteX94" fmla="*/ 149450 w 149450"/>
                <a:gd name="connsiteY94" fmla="*/ 183180 h 185939"/>
                <a:gd name="connsiteX95" fmla="*/ 146690 w 149450"/>
                <a:gd name="connsiteY95" fmla="*/ 185940 h 185939"/>
                <a:gd name="connsiteX96" fmla="*/ 114985 w 149450"/>
                <a:gd name="connsiteY96" fmla="*/ 185940 h 185939"/>
                <a:gd name="connsiteX97" fmla="*/ 112225 w 149450"/>
                <a:gd name="connsiteY97" fmla="*/ 183180 h 185939"/>
                <a:gd name="connsiteX98" fmla="*/ 112225 w 149450"/>
                <a:gd name="connsiteY98" fmla="*/ 183180 h 185939"/>
                <a:gd name="connsiteX99" fmla="*/ 112225 w 149450"/>
                <a:gd name="connsiteY99" fmla="*/ 142150 h 185939"/>
                <a:gd name="connsiteX100" fmla="*/ 114314 w 149450"/>
                <a:gd name="connsiteY100" fmla="*/ 138979 h 185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149450" h="185939">
                  <a:moveTo>
                    <a:pt x="2694" y="0"/>
                  </a:moveTo>
                  <a:lnTo>
                    <a:pt x="34492" y="0"/>
                  </a:lnTo>
                  <a:cubicBezTo>
                    <a:pt x="36016" y="0"/>
                    <a:pt x="37252" y="1236"/>
                    <a:pt x="37252" y="2760"/>
                  </a:cubicBezTo>
                  <a:lnTo>
                    <a:pt x="37252" y="2760"/>
                  </a:lnTo>
                  <a:lnTo>
                    <a:pt x="37252" y="43790"/>
                  </a:lnTo>
                  <a:cubicBezTo>
                    <a:pt x="37252" y="45315"/>
                    <a:pt x="36016" y="46550"/>
                    <a:pt x="34492" y="46550"/>
                  </a:cubicBezTo>
                  <a:lnTo>
                    <a:pt x="2787" y="46550"/>
                  </a:lnTo>
                  <a:cubicBezTo>
                    <a:pt x="1263" y="46550"/>
                    <a:pt x="27" y="45315"/>
                    <a:pt x="27" y="43790"/>
                  </a:cubicBezTo>
                  <a:lnTo>
                    <a:pt x="27" y="43790"/>
                  </a:lnTo>
                  <a:lnTo>
                    <a:pt x="27" y="2760"/>
                  </a:lnTo>
                  <a:cubicBezTo>
                    <a:pt x="27" y="1236"/>
                    <a:pt x="1263" y="0"/>
                    <a:pt x="2787" y="0"/>
                  </a:cubicBezTo>
                  <a:close/>
                  <a:moveTo>
                    <a:pt x="58644" y="0"/>
                  </a:moveTo>
                  <a:lnTo>
                    <a:pt x="90442" y="0"/>
                  </a:lnTo>
                  <a:cubicBezTo>
                    <a:pt x="91966" y="0"/>
                    <a:pt x="93202" y="1236"/>
                    <a:pt x="93202" y="2760"/>
                  </a:cubicBezTo>
                  <a:lnTo>
                    <a:pt x="93202" y="2760"/>
                  </a:lnTo>
                  <a:lnTo>
                    <a:pt x="93202" y="43790"/>
                  </a:lnTo>
                  <a:cubicBezTo>
                    <a:pt x="93202" y="45315"/>
                    <a:pt x="91966" y="46550"/>
                    <a:pt x="90442" y="46550"/>
                  </a:cubicBezTo>
                  <a:lnTo>
                    <a:pt x="58737" y="46550"/>
                  </a:lnTo>
                  <a:cubicBezTo>
                    <a:pt x="57213" y="46550"/>
                    <a:pt x="55977" y="45315"/>
                    <a:pt x="55977" y="43790"/>
                  </a:cubicBezTo>
                  <a:lnTo>
                    <a:pt x="55977" y="43790"/>
                  </a:lnTo>
                  <a:lnTo>
                    <a:pt x="55977" y="2760"/>
                  </a:lnTo>
                  <a:cubicBezTo>
                    <a:pt x="55977" y="1236"/>
                    <a:pt x="57213" y="0"/>
                    <a:pt x="58737" y="0"/>
                  </a:cubicBezTo>
                  <a:close/>
                  <a:moveTo>
                    <a:pt x="114724" y="0"/>
                  </a:moveTo>
                  <a:lnTo>
                    <a:pt x="146429" y="0"/>
                  </a:lnTo>
                  <a:cubicBezTo>
                    <a:pt x="147953" y="0"/>
                    <a:pt x="149189" y="1236"/>
                    <a:pt x="149189" y="2760"/>
                  </a:cubicBezTo>
                  <a:lnTo>
                    <a:pt x="149189" y="2760"/>
                  </a:lnTo>
                  <a:lnTo>
                    <a:pt x="149189" y="43790"/>
                  </a:lnTo>
                  <a:cubicBezTo>
                    <a:pt x="149189" y="45315"/>
                    <a:pt x="147953" y="46550"/>
                    <a:pt x="146429" y="46550"/>
                  </a:cubicBezTo>
                  <a:lnTo>
                    <a:pt x="114724" y="46550"/>
                  </a:lnTo>
                  <a:cubicBezTo>
                    <a:pt x="113200" y="46550"/>
                    <a:pt x="111964" y="45315"/>
                    <a:pt x="111964" y="43790"/>
                  </a:cubicBezTo>
                  <a:lnTo>
                    <a:pt x="111964" y="43790"/>
                  </a:lnTo>
                  <a:lnTo>
                    <a:pt x="111964" y="2760"/>
                  </a:lnTo>
                  <a:cubicBezTo>
                    <a:pt x="111964" y="1236"/>
                    <a:pt x="113200" y="0"/>
                    <a:pt x="114724" y="0"/>
                  </a:cubicBezTo>
                  <a:close/>
                  <a:moveTo>
                    <a:pt x="2824" y="74245"/>
                  </a:moveTo>
                  <a:lnTo>
                    <a:pt x="34492" y="74245"/>
                  </a:lnTo>
                  <a:cubicBezTo>
                    <a:pt x="36016" y="74245"/>
                    <a:pt x="37252" y="75481"/>
                    <a:pt x="37252" y="77006"/>
                  </a:cubicBezTo>
                  <a:lnTo>
                    <a:pt x="37252" y="77006"/>
                  </a:lnTo>
                  <a:lnTo>
                    <a:pt x="37252" y="118464"/>
                  </a:lnTo>
                  <a:cubicBezTo>
                    <a:pt x="37252" y="119992"/>
                    <a:pt x="36019" y="121233"/>
                    <a:pt x="34492" y="121243"/>
                  </a:cubicBezTo>
                  <a:lnTo>
                    <a:pt x="2787" y="121243"/>
                  </a:lnTo>
                  <a:cubicBezTo>
                    <a:pt x="1260" y="121233"/>
                    <a:pt x="27" y="119992"/>
                    <a:pt x="27" y="118464"/>
                  </a:cubicBezTo>
                  <a:lnTo>
                    <a:pt x="27" y="118464"/>
                  </a:lnTo>
                  <a:lnTo>
                    <a:pt x="27" y="77435"/>
                  </a:lnTo>
                  <a:cubicBezTo>
                    <a:pt x="-184" y="75922"/>
                    <a:pt x="866" y="74523"/>
                    <a:pt x="2377" y="74301"/>
                  </a:cubicBezTo>
                  <a:close/>
                  <a:moveTo>
                    <a:pt x="58774" y="74245"/>
                  </a:moveTo>
                  <a:lnTo>
                    <a:pt x="90572" y="74245"/>
                  </a:lnTo>
                  <a:cubicBezTo>
                    <a:pt x="92096" y="74245"/>
                    <a:pt x="93333" y="75481"/>
                    <a:pt x="93333" y="77006"/>
                  </a:cubicBezTo>
                  <a:lnTo>
                    <a:pt x="93333" y="77006"/>
                  </a:lnTo>
                  <a:lnTo>
                    <a:pt x="93333" y="118464"/>
                  </a:lnTo>
                  <a:cubicBezTo>
                    <a:pt x="93333" y="119992"/>
                    <a:pt x="92100" y="121233"/>
                    <a:pt x="90572" y="121243"/>
                  </a:cubicBezTo>
                  <a:lnTo>
                    <a:pt x="58868" y="121243"/>
                  </a:lnTo>
                  <a:cubicBezTo>
                    <a:pt x="57340" y="121233"/>
                    <a:pt x="56107" y="119992"/>
                    <a:pt x="56107" y="118464"/>
                  </a:cubicBezTo>
                  <a:lnTo>
                    <a:pt x="56107" y="118464"/>
                  </a:lnTo>
                  <a:lnTo>
                    <a:pt x="56107" y="77435"/>
                  </a:lnTo>
                  <a:cubicBezTo>
                    <a:pt x="55885" y="75926"/>
                    <a:pt x="56928" y="74524"/>
                    <a:pt x="58437" y="74302"/>
                  </a:cubicBezTo>
                  <a:cubicBezTo>
                    <a:pt x="58437" y="74302"/>
                    <a:pt x="58439" y="74302"/>
                    <a:pt x="58439" y="74301"/>
                  </a:cubicBezTo>
                  <a:close/>
                  <a:moveTo>
                    <a:pt x="114855" y="74245"/>
                  </a:moveTo>
                  <a:lnTo>
                    <a:pt x="146560" y="74245"/>
                  </a:lnTo>
                  <a:cubicBezTo>
                    <a:pt x="148083" y="74245"/>
                    <a:pt x="149320" y="75481"/>
                    <a:pt x="149320" y="77006"/>
                  </a:cubicBezTo>
                  <a:lnTo>
                    <a:pt x="149320" y="77006"/>
                  </a:lnTo>
                  <a:lnTo>
                    <a:pt x="149320" y="118464"/>
                  </a:lnTo>
                  <a:cubicBezTo>
                    <a:pt x="149320" y="119992"/>
                    <a:pt x="148087" y="121233"/>
                    <a:pt x="146560" y="121243"/>
                  </a:cubicBezTo>
                  <a:lnTo>
                    <a:pt x="114855" y="121243"/>
                  </a:lnTo>
                  <a:cubicBezTo>
                    <a:pt x="113327" y="121233"/>
                    <a:pt x="112094" y="119992"/>
                    <a:pt x="112094" y="118464"/>
                  </a:cubicBezTo>
                  <a:lnTo>
                    <a:pt x="112094" y="118464"/>
                  </a:lnTo>
                  <a:lnTo>
                    <a:pt x="112094" y="77435"/>
                  </a:lnTo>
                  <a:cubicBezTo>
                    <a:pt x="111845" y="75949"/>
                    <a:pt x="112833" y="74538"/>
                    <a:pt x="114314" y="74264"/>
                  </a:cubicBezTo>
                  <a:close/>
                  <a:moveTo>
                    <a:pt x="2955" y="138942"/>
                  </a:moveTo>
                  <a:lnTo>
                    <a:pt x="34492" y="138942"/>
                  </a:lnTo>
                  <a:cubicBezTo>
                    <a:pt x="36016" y="138942"/>
                    <a:pt x="37252" y="140178"/>
                    <a:pt x="37252" y="141702"/>
                  </a:cubicBezTo>
                  <a:lnTo>
                    <a:pt x="37252" y="141702"/>
                  </a:lnTo>
                  <a:lnTo>
                    <a:pt x="37252" y="183180"/>
                  </a:lnTo>
                  <a:cubicBezTo>
                    <a:pt x="37252" y="184703"/>
                    <a:pt x="36016" y="185940"/>
                    <a:pt x="34492" y="185940"/>
                  </a:cubicBezTo>
                  <a:lnTo>
                    <a:pt x="2787" y="185940"/>
                  </a:lnTo>
                  <a:cubicBezTo>
                    <a:pt x="1263" y="185940"/>
                    <a:pt x="27" y="184703"/>
                    <a:pt x="27" y="183180"/>
                  </a:cubicBezTo>
                  <a:lnTo>
                    <a:pt x="27" y="183180"/>
                  </a:lnTo>
                  <a:lnTo>
                    <a:pt x="27" y="142150"/>
                  </a:lnTo>
                  <a:cubicBezTo>
                    <a:pt x="-183" y="140641"/>
                    <a:pt x="868" y="139247"/>
                    <a:pt x="2377" y="139035"/>
                  </a:cubicBezTo>
                  <a:close/>
                  <a:moveTo>
                    <a:pt x="58905" y="138942"/>
                  </a:moveTo>
                  <a:lnTo>
                    <a:pt x="90703" y="138942"/>
                  </a:lnTo>
                  <a:cubicBezTo>
                    <a:pt x="92227" y="138942"/>
                    <a:pt x="93463" y="140178"/>
                    <a:pt x="93463" y="141702"/>
                  </a:cubicBezTo>
                  <a:lnTo>
                    <a:pt x="93463" y="141702"/>
                  </a:lnTo>
                  <a:lnTo>
                    <a:pt x="93463" y="183180"/>
                  </a:lnTo>
                  <a:cubicBezTo>
                    <a:pt x="93463" y="184703"/>
                    <a:pt x="92227" y="185940"/>
                    <a:pt x="90703" y="185940"/>
                  </a:cubicBezTo>
                  <a:lnTo>
                    <a:pt x="58998" y="185940"/>
                  </a:lnTo>
                  <a:cubicBezTo>
                    <a:pt x="57474" y="185940"/>
                    <a:pt x="56238" y="184703"/>
                    <a:pt x="56238" y="183180"/>
                  </a:cubicBezTo>
                  <a:lnTo>
                    <a:pt x="56238" y="183180"/>
                  </a:lnTo>
                  <a:lnTo>
                    <a:pt x="56238" y="142150"/>
                  </a:lnTo>
                  <a:cubicBezTo>
                    <a:pt x="56008" y="140664"/>
                    <a:pt x="57027" y="139273"/>
                    <a:pt x="58513" y="139043"/>
                  </a:cubicBezTo>
                  <a:cubicBezTo>
                    <a:pt x="58532" y="139041"/>
                    <a:pt x="58550" y="139038"/>
                    <a:pt x="58569" y="139035"/>
                  </a:cubicBezTo>
                  <a:close/>
                  <a:moveTo>
                    <a:pt x="114985" y="138942"/>
                  </a:moveTo>
                  <a:lnTo>
                    <a:pt x="146690" y="138942"/>
                  </a:lnTo>
                  <a:cubicBezTo>
                    <a:pt x="148214" y="138942"/>
                    <a:pt x="149450" y="140178"/>
                    <a:pt x="149450" y="141702"/>
                  </a:cubicBezTo>
                  <a:lnTo>
                    <a:pt x="149450" y="141702"/>
                  </a:lnTo>
                  <a:lnTo>
                    <a:pt x="149450" y="183180"/>
                  </a:lnTo>
                  <a:cubicBezTo>
                    <a:pt x="149450" y="184703"/>
                    <a:pt x="148214" y="185940"/>
                    <a:pt x="146690" y="185940"/>
                  </a:cubicBezTo>
                  <a:lnTo>
                    <a:pt x="114985" y="185940"/>
                  </a:lnTo>
                  <a:cubicBezTo>
                    <a:pt x="113462" y="185940"/>
                    <a:pt x="112225" y="184703"/>
                    <a:pt x="112225" y="183180"/>
                  </a:cubicBezTo>
                  <a:lnTo>
                    <a:pt x="112225" y="183180"/>
                  </a:lnTo>
                  <a:lnTo>
                    <a:pt x="112225" y="142150"/>
                  </a:lnTo>
                  <a:cubicBezTo>
                    <a:pt x="111949" y="140702"/>
                    <a:pt x="112874" y="139296"/>
                    <a:pt x="114314" y="138979"/>
                  </a:cubicBezTo>
                  <a:close/>
                </a:path>
              </a:pathLst>
            </a:custGeom>
            <a:solidFill>
              <a:schemeClr val="bg1"/>
            </a:solidFill>
            <a:ln w="185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126">
                <a:defRPr/>
              </a:pPr>
              <a:endParaRPr lang="en-US" sz="1799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9E24669-94AC-A193-1AA6-7CAE68BE5C1A}"/>
                </a:ext>
              </a:extLst>
            </p:cNvPr>
            <p:cNvSpPr/>
            <p:nvPr/>
          </p:nvSpPr>
          <p:spPr>
            <a:xfrm>
              <a:off x="6036500" y="6191126"/>
              <a:ext cx="187857" cy="101806"/>
            </a:xfrm>
            <a:custGeom>
              <a:avLst/>
              <a:gdLst>
                <a:gd name="connsiteX0" fmla="*/ 227828 w 238793"/>
                <a:gd name="connsiteY0" fmla="*/ 0 h 129411"/>
                <a:gd name="connsiteX1" fmla="*/ 10966 w 238793"/>
                <a:gd name="connsiteY1" fmla="*/ 0 h 129411"/>
                <a:gd name="connsiteX2" fmla="*/ 0 w 238793"/>
                <a:gd name="connsiteY2" fmla="*/ 10929 h 129411"/>
                <a:gd name="connsiteX3" fmla="*/ 0 w 238793"/>
                <a:gd name="connsiteY3" fmla="*/ 10948 h 129411"/>
                <a:gd name="connsiteX4" fmla="*/ 0 w 238793"/>
                <a:gd name="connsiteY4" fmla="*/ 54346 h 129411"/>
                <a:gd name="connsiteX5" fmla="*/ 88438 w 238793"/>
                <a:gd name="connsiteY5" fmla="*/ 54346 h 129411"/>
                <a:gd name="connsiteX6" fmla="*/ 117793 w 238793"/>
                <a:gd name="connsiteY6" fmla="*/ 34596 h 129411"/>
                <a:gd name="connsiteX7" fmla="*/ 118035 w 238793"/>
                <a:gd name="connsiteY7" fmla="*/ 34596 h 129411"/>
                <a:gd name="connsiteX8" fmla="*/ 150140 w 238793"/>
                <a:gd name="connsiteY8" fmla="*/ 67390 h 129411"/>
                <a:gd name="connsiteX9" fmla="*/ 117346 w 238793"/>
                <a:gd name="connsiteY9" fmla="*/ 99494 h 129411"/>
                <a:gd name="connsiteX10" fmla="*/ 103321 w 238793"/>
                <a:gd name="connsiteY10" fmla="*/ 96140 h 129411"/>
                <a:gd name="connsiteX11" fmla="*/ 88904 w 238793"/>
                <a:gd name="connsiteY11" fmla="*/ 82228 h 129411"/>
                <a:gd name="connsiteX12" fmla="*/ 0 w 238793"/>
                <a:gd name="connsiteY12" fmla="*/ 82228 h 129411"/>
                <a:gd name="connsiteX13" fmla="*/ 0 w 238793"/>
                <a:gd name="connsiteY13" fmla="*/ 118464 h 129411"/>
                <a:gd name="connsiteX14" fmla="*/ 10948 w 238793"/>
                <a:gd name="connsiteY14" fmla="*/ 129412 h 129411"/>
                <a:gd name="connsiteX15" fmla="*/ 10966 w 238793"/>
                <a:gd name="connsiteY15" fmla="*/ 129412 h 129411"/>
                <a:gd name="connsiteX16" fmla="*/ 227828 w 238793"/>
                <a:gd name="connsiteY16" fmla="*/ 129412 h 129411"/>
                <a:gd name="connsiteX17" fmla="*/ 238794 w 238793"/>
                <a:gd name="connsiteY17" fmla="*/ 118464 h 129411"/>
                <a:gd name="connsiteX18" fmla="*/ 238794 w 238793"/>
                <a:gd name="connsiteY18" fmla="*/ 11003 h 129411"/>
                <a:gd name="connsiteX19" fmla="*/ 227865 w 238793"/>
                <a:gd name="connsiteY19" fmla="*/ 0 h 129411"/>
                <a:gd name="connsiteX20" fmla="*/ 227828 w 238793"/>
                <a:gd name="connsiteY20" fmla="*/ 0 h 129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38793" h="129411">
                  <a:moveTo>
                    <a:pt x="227828" y="0"/>
                  </a:moveTo>
                  <a:lnTo>
                    <a:pt x="10966" y="0"/>
                  </a:lnTo>
                  <a:cubicBezTo>
                    <a:pt x="4920" y="-11"/>
                    <a:pt x="10" y="4883"/>
                    <a:pt x="0" y="10929"/>
                  </a:cubicBezTo>
                  <a:cubicBezTo>
                    <a:pt x="0" y="10934"/>
                    <a:pt x="0" y="10942"/>
                    <a:pt x="0" y="10948"/>
                  </a:cubicBezTo>
                  <a:lnTo>
                    <a:pt x="0" y="54346"/>
                  </a:lnTo>
                  <a:lnTo>
                    <a:pt x="88438" y="54346"/>
                  </a:lnTo>
                  <a:cubicBezTo>
                    <a:pt x="93496" y="42570"/>
                    <a:pt x="104979" y="34844"/>
                    <a:pt x="117793" y="34596"/>
                  </a:cubicBezTo>
                  <a:lnTo>
                    <a:pt x="118035" y="34596"/>
                  </a:lnTo>
                  <a:cubicBezTo>
                    <a:pt x="135956" y="34786"/>
                    <a:pt x="150330" y="49469"/>
                    <a:pt x="150140" y="67390"/>
                  </a:cubicBezTo>
                  <a:cubicBezTo>
                    <a:pt x="149949" y="85310"/>
                    <a:pt x="135268" y="99684"/>
                    <a:pt x="117346" y="99494"/>
                  </a:cubicBezTo>
                  <a:cubicBezTo>
                    <a:pt x="112479" y="99442"/>
                    <a:pt x="107685" y="98296"/>
                    <a:pt x="103321" y="96140"/>
                  </a:cubicBezTo>
                  <a:cubicBezTo>
                    <a:pt x="97155" y="93158"/>
                    <a:pt x="92104" y="88283"/>
                    <a:pt x="88904" y="82228"/>
                  </a:cubicBezTo>
                  <a:lnTo>
                    <a:pt x="0" y="82228"/>
                  </a:lnTo>
                  <a:lnTo>
                    <a:pt x="0" y="118464"/>
                  </a:lnTo>
                  <a:cubicBezTo>
                    <a:pt x="0" y="124511"/>
                    <a:pt x="4901" y="129412"/>
                    <a:pt x="10948" y="129412"/>
                  </a:cubicBezTo>
                  <a:cubicBezTo>
                    <a:pt x="10954" y="129412"/>
                    <a:pt x="10960" y="129412"/>
                    <a:pt x="10966" y="129412"/>
                  </a:cubicBezTo>
                  <a:lnTo>
                    <a:pt x="227828" y="129412"/>
                  </a:lnTo>
                  <a:cubicBezTo>
                    <a:pt x="233878" y="129412"/>
                    <a:pt x="238783" y="124514"/>
                    <a:pt x="238794" y="118464"/>
                  </a:cubicBezTo>
                  <a:lnTo>
                    <a:pt x="238794" y="11003"/>
                  </a:lnTo>
                  <a:cubicBezTo>
                    <a:pt x="238814" y="4948"/>
                    <a:pt x="233921" y="21"/>
                    <a:pt x="227865" y="0"/>
                  </a:cubicBezTo>
                  <a:cubicBezTo>
                    <a:pt x="227852" y="0"/>
                    <a:pt x="227841" y="0"/>
                    <a:pt x="227828" y="0"/>
                  </a:cubicBezTo>
                  <a:close/>
                </a:path>
              </a:pathLst>
            </a:custGeom>
            <a:solidFill>
              <a:schemeClr val="accent1"/>
            </a:solidFill>
            <a:ln w="185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126">
                <a:defRPr/>
              </a:pPr>
              <a:endParaRPr lang="en-US" sz="1799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B1A3B306-1F8A-832A-47A1-A8C859A12B3B}"/>
                </a:ext>
              </a:extLst>
            </p:cNvPr>
            <p:cNvSpPr/>
            <p:nvPr/>
          </p:nvSpPr>
          <p:spPr>
            <a:xfrm>
              <a:off x="6170086" y="6204213"/>
              <a:ext cx="27377" cy="75793"/>
            </a:xfrm>
            <a:custGeom>
              <a:avLst/>
              <a:gdLst>
                <a:gd name="connsiteX0" fmla="*/ 30362 w 34800"/>
                <a:gd name="connsiteY0" fmla="*/ 0 h 96345"/>
                <a:gd name="connsiteX1" fmla="*/ 34801 w 34800"/>
                <a:gd name="connsiteY1" fmla="*/ 0 h 96345"/>
                <a:gd name="connsiteX2" fmla="*/ 34801 w 34800"/>
                <a:gd name="connsiteY2" fmla="*/ 96346 h 96345"/>
                <a:gd name="connsiteX3" fmla="*/ 30362 w 34800"/>
                <a:gd name="connsiteY3" fmla="*/ 96346 h 96345"/>
                <a:gd name="connsiteX4" fmla="*/ 4439 w 34800"/>
                <a:gd name="connsiteY4" fmla="*/ 96346 h 96345"/>
                <a:gd name="connsiteX5" fmla="*/ 0 w 34800"/>
                <a:gd name="connsiteY5" fmla="*/ 96346 h 96345"/>
                <a:gd name="connsiteX6" fmla="*/ 0 w 34800"/>
                <a:gd name="connsiteY6" fmla="*/ 0 h 96345"/>
                <a:gd name="connsiteX7" fmla="*/ 4439 w 34800"/>
                <a:gd name="connsiteY7" fmla="*/ 0 h 96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800" h="96345">
                  <a:moveTo>
                    <a:pt x="30362" y="0"/>
                  </a:moveTo>
                  <a:cubicBezTo>
                    <a:pt x="32814" y="0"/>
                    <a:pt x="34801" y="0"/>
                    <a:pt x="34801" y="0"/>
                  </a:cubicBezTo>
                  <a:lnTo>
                    <a:pt x="34801" y="96346"/>
                  </a:lnTo>
                  <a:cubicBezTo>
                    <a:pt x="34801" y="96346"/>
                    <a:pt x="32814" y="96346"/>
                    <a:pt x="30362" y="96346"/>
                  </a:cubicBezTo>
                  <a:lnTo>
                    <a:pt x="4439" y="96346"/>
                  </a:lnTo>
                  <a:cubicBezTo>
                    <a:pt x="1987" y="96346"/>
                    <a:pt x="0" y="96346"/>
                    <a:pt x="0" y="96346"/>
                  </a:cubicBezTo>
                  <a:lnTo>
                    <a:pt x="0" y="0"/>
                  </a:lnTo>
                  <a:cubicBezTo>
                    <a:pt x="0" y="0"/>
                    <a:pt x="1987" y="0"/>
                    <a:pt x="4439" y="0"/>
                  </a:cubicBezTo>
                  <a:close/>
                </a:path>
              </a:pathLst>
            </a:custGeom>
            <a:solidFill>
              <a:schemeClr val="bg1"/>
            </a:solidFill>
            <a:ln w="185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126">
                <a:defRPr/>
              </a:pPr>
              <a:endParaRPr lang="en-US" sz="1799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6B940A5-45D6-D89C-94EA-2458D9CB720F}"/>
                </a:ext>
              </a:extLst>
            </p:cNvPr>
            <p:cNvSpPr/>
            <p:nvPr/>
          </p:nvSpPr>
          <p:spPr>
            <a:xfrm>
              <a:off x="6062468" y="6204213"/>
              <a:ext cx="27363" cy="29710"/>
            </a:xfrm>
            <a:custGeom>
              <a:avLst/>
              <a:gdLst>
                <a:gd name="connsiteX0" fmla="*/ 34782 w 34782"/>
                <a:gd name="connsiteY0" fmla="*/ 37766 h 37766"/>
                <a:gd name="connsiteX1" fmla="*/ 34782 w 34782"/>
                <a:gd name="connsiteY1" fmla="*/ 4439 h 37766"/>
                <a:gd name="connsiteX2" fmla="*/ 30343 w 34782"/>
                <a:gd name="connsiteY2" fmla="*/ 0 h 37766"/>
                <a:gd name="connsiteX3" fmla="*/ 4439 w 34782"/>
                <a:gd name="connsiteY3" fmla="*/ 0 h 37766"/>
                <a:gd name="connsiteX4" fmla="*/ 0 w 34782"/>
                <a:gd name="connsiteY4" fmla="*/ 4401 h 37766"/>
                <a:gd name="connsiteX5" fmla="*/ 0 w 34782"/>
                <a:gd name="connsiteY5" fmla="*/ 4439 h 37766"/>
                <a:gd name="connsiteX6" fmla="*/ 0 w 34782"/>
                <a:gd name="connsiteY6" fmla="*/ 37766 h 37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782" h="37766">
                  <a:moveTo>
                    <a:pt x="34782" y="37766"/>
                  </a:moveTo>
                  <a:lnTo>
                    <a:pt x="34782" y="4439"/>
                  </a:lnTo>
                  <a:cubicBezTo>
                    <a:pt x="34782" y="1988"/>
                    <a:pt x="32795" y="0"/>
                    <a:pt x="30343" y="0"/>
                  </a:cubicBezTo>
                  <a:lnTo>
                    <a:pt x="4439" y="0"/>
                  </a:lnTo>
                  <a:cubicBezTo>
                    <a:pt x="1998" y="-11"/>
                    <a:pt x="10" y="1960"/>
                    <a:pt x="0" y="4401"/>
                  </a:cubicBezTo>
                  <a:cubicBezTo>
                    <a:pt x="0" y="4414"/>
                    <a:pt x="0" y="4426"/>
                    <a:pt x="0" y="4439"/>
                  </a:cubicBezTo>
                  <a:lnTo>
                    <a:pt x="0" y="37766"/>
                  </a:lnTo>
                  <a:close/>
                </a:path>
              </a:pathLst>
            </a:custGeom>
            <a:solidFill>
              <a:schemeClr val="bg1"/>
            </a:solidFill>
            <a:ln w="185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126">
                <a:defRPr/>
              </a:pPr>
              <a:endParaRPr lang="en-US" sz="1799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626C7ADF-3AA3-3C3D-ABCC-711ABB4AB7DB}"/>
                </a:ext>
              </a:extLst>
            </p:cNvPr>
            <p:cNvSpPr/>
            <p:nvPr/>
          </p:nvSpPr>
          <p:spPr>
            <a:xfrm>
              <a:off x="6062468" y="6255901"/>
              <a:ext cx="27363" cy="24091"/>
            </a:xfrm>
            <a:custGeom>
              <a:avLst/>
              <a:gdLst>
                <a:gd name="connsiteX0" fmla="*/ 0 w 34782"/>
                <a:gd name="connsiteY0" fmla="*/ 0 h 30623"/>
                <a:gd name="connsiteX1" fmla="*/ 0 w 34782"/>
                <a:gd name="connsiteY1" fmla="*/ 26203 h 30623"/>
                <a:gd name="connsiteX2" fmla="*/ 4420 w 34782"/>
                <a:gd name="connsiteY2" fmla="*/ 30623 h 30623"/>
                <a:gd name="connsiteX3" fmla="*/ 4439 w 34782"/>
                <a:gd name="connsiteY3" fmla="*/ 30623 h 30623"/>
                <a:gd name="connsiteX4" fmla="*/ 30362 w 34782"/>
                <a:gd name="connsiteY4" fmla="*/ 30623 h 30623"/>
                <a:gd name="connsiteX5" fmla="*/ 34782 w 34782"/>
                <a:gd name="connsiteY5" fmla="*/ 26203 h 30623"/>
                <a:gd name="connsiteX6" fmla="*/ 34782 w 34782"/>
                <a:gd name="connsiteY6" fmla="*/ 0 h 30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782" h="30623">
                  <a:moveTo>
                    <a:pt x="0" y="0"/>
                  </a:moveTo>
                  <a:lnTo>
                    <a:pt x="0" y="26203"/>
                  </a:lnTo>
                  <a:cubicBezTo>
                    <a:pt x="0" y="28644"/>
                    <a:pt x="1979" y="30623"/>
                    <a:pt x="4420" y="30623"/>
                  </a:cubicBezTo>
                  <a:cubicBezTo>
                    <a:pt x="4426" y="30623"/>
                    <a:pt x="4433" y="30623"/>
                    <a:pt x="4439" y="30623"/>
                  </a:cubicBezTo>
                  <a:lnTo>
                    <a:pt x="30362" y="30623"/>
                  </a:lnTo>
                  <a:cubicBezTo>
                    <a:pt x="32799" y="30614"/>
                    <a:pt x="34772" y="28641"/>
                    <a:pt x="34782" y="26203"/>
                  </a:cubicBezTo>
                  <a:lnTo>
                    <a:pt x="34782" y="0"/>
                  </a:lnTo>
                  <a:close/>
                </a:path>
              </a:pathLst>
            </a:custGeom>
            <a:solidFill>
              <a:schemeClr val="bg1"/>
            </a:solidFill>
            <a:ln w="185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126">
                <a:defRPr/>
              </a:pPr>
              <a:endParaRPr lang="en-US" sz="1799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9E42739-CB13-5098-DB17-5E96AFD02B3E}"/>
                </a:ext>
              </a:extLst>
            </p:cNvPr>
            <p:cNvSpPr/>
            <p:nvPr/>
          </p:nvSpPr>
          <p:spPr>
            <a:xfrm>
              <a:off x="6116269" y="6204213"/>
              <a:ext cx="27392" cy="18911"/>
            </a:xfrm>
            <a:custGeom>
              <a:avLst/>
              <a:gdLst>
                <a:gd name="connsiteX0" fmla="*/ 16393 w 34819"/>
                <a:gd name="connsiteY0" fmla="*/ 18016 h 24039"/>
                <a:gd name="connsiteX1" fmla="*/ 16636 w 34819"/>
                <a:gd name="connsiteY1" fmla="*/ 18016 h 24039"/>
                <a:gd name="connsiteX2" fmla="*/ 34819 w 34819"/>
                <a:gd name="connsiteY2" fmla="*/ 24040 h 24039"/>
                <a:gd name="connsiteX3" fmla="*/ 34819 w 34819"/>
                <a:gd name="connsiteY3" fmla="*/ 4439 h 24039"/>
                <a:gd name="connsiteX4" fmla="*/ 30381 w 34819"/>
                <a:gd name="connsiteY4" fmla="*/ 0 h 24039"/>
                <a:gd name="connsiteX5" fmla="*/ 4439 w 34819"/>
                <a:gd name="connsiteY5" fmla="*/ 0 h 24039"/>
                <a:gd name="connsiteX6" fmla="*/ 0 w 34819"/>
                <a:gd name="connsiteY6" fmla="*/ 4439 h 24039"/>
                <a:gd name="connsiteX7" fmla="*/ 0 w 34819"/>
                <a:gd name="connsiteY7" fmla="*/ 22995 h 24039"/>
                <a:gd name="connsiteX8" fmla="*/ 16393 w 34819"/>
                <a:gd name="connsiteY8" fmla="*/ 18016 h 24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819" h="24039">
                  <a:moveTo>
                    <a:pt x="16393" y="18016"/>
                  </a:moveTo>
                  <a:lnTo>
                    <a:pt x="16636" y="18016"/>
                  </a:lnTo>
                  <a:cubicBezTo>
                    <a:pt x="23165" y="18150"/>
                    <a:pt x="29501" y="20250"/>
                    <a:pt x="34819" y="24040"/>
                  </a:cubicBezTo>
                  <a:lnTo>
                    <a:pt x="34819" y="4439"/>
                  </a:lnTo>
                  <a:cubicBezTo>
                    <a:pt x="34819" y="1988"/>
                    <a:pt x="32831" y="0"/>
                    <a:pt x="30381" y="0"/>
                  </a:cubicBezTo>
                  <a:lnTo>
                    <a:pt x="4439" y="0"/>
                  </a:lnTo>
                  <a:cubicBezTo>
                    <a:pt x="1987" y="0"/>
                    <a:pt x="0" y="1988"/>
                    <a:pt x="0" y="4439"/>
                  </a:cubicBezTo>
                  <a:lnTo>
                    <a:pt x="0" y="22995"/>
                  </a:lnTo>
                  <a:cubicBezTo>
                    <a:pt x="4922" y="19901"/>
                    <a:pt x="10582" y="18182"/>
                    <a:pt x="16393" y="18016"/>
                  </a:cubicBezTo>
                  <a:close/>
                </a:path>
              </a:pathLst>
            </a:custGeom>
            <a:solidFill>
              <a:schemeClr val="bg1"/>
            </a:solidFill>
            <a:ln w="185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126">
                <a:defRPr/>
              </a:pPr>
              <a:endParaRPr lang="en-US" sz="1799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1972BEAC-0B6E-1426-F39B-18571D6BD985}"/>
                </a:ext>
              </a:extLst>
            </p:cNvPr>
            <p:cNvSpPr/>
            <p:nvPr/>
          </p:nvSpPr>
          <p:spPr>
            <a:xfrm>
              <a:off x="6116314" y="6264616"/>
              <a:ext cx="27392" cy="15376"/>
            </a:xfrm>
            <a:custGeom>
              <a:avLst/>
              <a:gdLst>
                <a:gd name="connsiteX0" fmla="*/ 26632 w 34819"/>
                <a:gd name="connsiteY0" fmla="*/ 4345 h 19545"/>
                <a:gd name="connsiteX1" fmla="*/ 1865 w 34819"/>
                <a:gd name="connsiteY1" fmla="*/ 2835 h 19545"/>
                <a:gd name="connsiteX2" fmla="*/ 0 w 34819"/>
                <a:gd name="connsiteY2" fmla="*/ 1809 h 19545"/>
                <a:gd name="connsiteX3" fmla="*/ 0 w 34819"/>
                <a:gd name="connsiteY3" fmla="*/ 15125 h 19545"/>
                <a:gd name="connsiteX4" fmla="*/ 4439 w 34819"/>
                <a:gd name="connsiteY4" fmla="*/ 19545 h 19545"/>
                <a:gd name="connsiteX5" fmla="*/ 30381 w 34819"/>
                <a:gd name="connsiteY5" fmla="*/ 19545 h 19545"/>
                <a:gd name="connsiteX6" fmla="*/ 34819 w 34819"/>
                <a:gd name="connsiteY6" fmla="*/ 15125 h 19545"/>
                <a:gd name="connsiteX7" fmla="*/ 34819 w 34819"/>
                <a:gd name="connsiteY7" fmla="*/ 0 h 19545"/>
                <a:gd name="connsiteX8" fmla="*/ 26632 w 34819"/>
                <a:gd name="connsiteY8" fmla="*/ 4345 h 19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819" h="19545">
                  <a:moveTo>
                    <a:pt x="26632" y="4345"/>
                  </a:moveTo>
                  <a:cubicBezTo>
                    <a:pt x="18503" y="7150"/>
                    <a:pt x="9592" y="6608"/>
                    <a:pt x="1865" y="2835"/>
                  </a:cubicBezTo>
                  <a:cubicBezTo>
                    <a:pt x="1138" y="2480"/>
                    <a:pt x="634" y="2201"/>
                    <a:pt x="0" y="1809"/>
                  </a:cubicBezTo>
                  <a:lnTo>
                    <a:pt x="0" y="15125"/>
                  </a:lnTo>
                  <a:cubicBezTo>
                    <a:pt x="10" y="17570"/>
                    <a:pt x="1995" y="19545"/>
                    <a:pt x="4439" y="19545"/>
                  </a:cubicBezTo>
                  <a:lnTo>
                    <a:pt x="30381" y="19545"/>
                  </a:lnTo>
                  <a:cubicBezTo>
                    <a:pt x="32826" y="19545"/>
                    <a:pt x="34810" y="17570"/>
                    <a:pt x="34819" y="15125"/>
                  </a:cubicBezTo>
                  <a:lnTo>
                    <a:pt x="34819" y="0"/>
                  </a:lnTo>
                  <a:cubicBezTo>
                    <a:pt x="32311" y="1830"/>
                    <a:pt x="29554" y="3294"/>
                    <a:pt x="26632" y="4345"/>
                  </a:cubicBezTo>
                  <a:close/>
                </a:path>
              </a:pathLst>
            </a:custGeom>
            <a:solidFill>
              <a:schemeClr val="bg1"/>
            </a:solidFill>
            <a:ln w="185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126">
                <a:defRPr/>
              </a:pPr>
              <a:endParaRPr lang="en-US" sz="1799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C3B92083-8824-5925-070A-1F6A15BD35BF}"/>
                </a:ext>
              </a:extLst>
            </p:cNvPr>
            <p:cNvSpPr/>
            <p:nvPr/>
          </p:nvSpPr>
          <p:spPr>
            <a:xfrm>
              <a:off x="5992979" y="6128252"/>
              <a:ext cx="155885" cy="135569"/>
            </a:xfrm>
            <a:custGeom>
              <a:avLst/>
              <a:gdLst>
                <a:gd name="connsiteX0" fmla="*/ 197172 w 198152"/>
                <a:gd name="connsiteY0" fmla="*/ 139807 h 172329"/>
                <a:gd name="connsiteX1" fmla="*/ 165807 w 198152"/>
                <a:gd name="connsiteY1" fmla="*/ 122843 h 172329"/>
                <a:gd name="connsiteX2" fmla="*/ 148384 w 198152"/>
                <a:gd name="connsiteY2" fmla="*/ 141579 h 172329"/>
                <a:gd name="connsiteX3" fmla="*/ 59368 w 198152"/>
                <a:gd name="connsiteY3" fmla="*/ 141579 h 172329"/>
                <a:gd name="connsiteX4" fmla="*/ 50043 w 198152"/>
                <a:gd name="connsiteY4" fmla="*/ 140404 h 172329"/>
                <a:gd name="connsiteX5" fmla="*/ 14327 w 198152"/>
                <a:gd name="connsiteY5" fmla="*/ 88143 h 172329"/>
                <a:gd name="connsiteX6" fmla="*/ 54985 w 198152"/>
                <a:gd name="connsiteY6" fmla="*/ 51779 h 172329"/>
                <a:gd name="connsiteX7" fmla="*/ 59331 w 198152"/>
                <a:gd name="connsiteY7" fmla="*/ 51779 h 172329"/>
                <a:gd name="connsiteX8" fmla="*/ 60711 w 198152"/>
                <a:gd name="connsiteY8" fmla="*/ 47826 h 172329"/>
                <a:gd name="connsiteX9" fmla="*/ 109387 w 198152"/>
                <a:gd name="connsiteY9" fmla="*/ 13995 h 172329"/>
                <a:gd name="connsiteX10" fmla="*/ 140271 w 198152"/>
                <a:gd name="connsiteY10" fmla="*/ 23823 h 172329"/>
                <a:gd name="connsiteX11" fmla="*/ 140271 w 198152"/>
                <a:gd name="connsiteY11" fmla="*/ 7486 h 172329"/>
                <a:gd name="connsiteX12" fmla="*/ 109984 w 198152"/>
                <a:gd name="connsiteY12" fmla="*/ 26 h 172329"/>
                <a:gd name="connsiteX13" fmla="*/ 48887 w 198152"/>
                <a:gd name="connsiteY13" fmla="*/ 38519 h 172329"/>
                <a:gd name="connsiteX14" fmla="*/ 758 w 198152"/>
                <a:gd name="connsiteY14" fmla="*/ 105267 h 172329"/>
                <a:gd name="connsiteX15" fmla="*/ 44336 w 198152"/>
                <a:gd name="connsiteY15" fmla="*/ 152470 h 172329"/>
                <a:gd name="connsiteX16" fmla="*/ 58771 w 198152"/>
                <a:gd name="connsiteY16" fmla="*/ 154839 h 172329"/>
                <a:gd name="connsiteX17" fmla="*/ 148384 w 198152"/>
                <a:gd name="connsiteY17" fmla="*/ 154839 h 172329"/>
                <a:gd name="connsiteX18" fmla="*/ 180662 w 198152"/>
                <a:gd name="connsiteY18" fmla="*/ 171022 h 172329"/>
                <a:gd name="connsiteX19" fmla="*/ 197172 w 198152"/>
                <a:gd name="connsiteY19" fmla="*/ 139807 h 172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8152" h="172329">
                  <a:moveTo>
                    <a:pt x="197172" y="139807"/>
                  </a:moveTo>
                  <a:cubicBezTo>
                    <a:pt x="193196" y="126461"/>
                    <a:pt x="179153" y="118865"/>
                    <a:pt x="165807" y="122843"/>
                  </a:cubicBezTo>
                  <a:cubicBezTo>
                    <a:pt x="157027" y="125460"/>
                    <a:pt x="150357" y="132633"/>
                    <a:pt x="148384" y="141579"/>
                  </a:cubicBezTo>
                  <a:lnTo>
                    <a:pt x="59368" y="141579"/>
                  </a:lnTo>
                  <a:cubicBezTo>
                    <a:pt x="56226" y="141527"/>
                    <a:pt x="53099" y="141133"/>
                    <a:pt x="50043" y="140404"/>
                  </a:cubicBezTo>
                  <a:cubicBezTo>
                    <a:pt x="25749" y="135835"/>
                    <a:pt x="9758" y="112436"/>
                    <a:pt x="14327" y="88143"/>
                  </a:cubicBezTo>
                  <a:cubicBezTo>
                    <a:pt x="18076" y="68210"/>
                    <a:pt x="34759" y="53289"/>
                    <a:pt x="54985" y="51779"/>
                  </a:cubicBezTo>
                  <a:lnTo>
                    <a:pt x="59331" y="51779"/>
                  </a:lnTo>
                  <a:lnTo>
                    <a:pt x="60711" y="47826"/>
                  </a:lnTo>
                  <a:cubicBezTo>
                    <a:pt x="67955" y="27241"/>
                    <a:pt x="87568" y="13609"/>
                    <a:pt x="109387" y="13995"/>
                  </a:cubicBezTo>
                  <a:cubicBezTo>
                    <a:pt x="120465" y="13902"/>
                    <a:pt x="131284" y="17345"/>
                    <a:pt x="140271" y="23823"/>
                  </a:cubicBezTo>
                  <a:lnTo>
                    <a:pt x="140271" y="7486"/>
                  </a:lnTo>
                  <a:cubicBezTo>
                    <a:pt x="130927" y="2588"/>
                    <a:pt x="120534" y="28"/>
                    <a:pt x="109984" y="26"/>
                  </a:cubicBezTo>
                  <a:cubicBezTo>
                    <a:pt x="83698" y="-714"/>
                    <a:pt x="59567" y="14490"/>
                    <a:pt x="48887" y="38519"/>
                  </a:cubicBezTo>
                  <a:cubicBezTo>
                    <a:pt x="17165" y="43661"/>
                    <a:pt x="-4383" y="73546"/>
                    <a:pt x="758" y="105267"/>
                  </a:cubicBezTo>
                  <a:cubicBezTo>
                    <a:pt x="4495" y="128321"/>
                    <a:pt x="21654" y="146907"/>
                    <a:pt x="44336" y="152470"/>
                  </a:cubicBezTo>
                  <a:cubicBezTo>
                    <a:pt x="48960" y="154147"/>
                    <a:pt x="53854" y="154951"/>
                    <a:pt x="58771" y="154839"/>
                  </a:cubicBezTo>
                  <a:lnTo>
                    <a:pt x="148384" y="154839"/>
                  </a:lnTo>
                  <a:cubicBezTo>
                    <a:pt x="152828" y="168220"/>
                    <a:pt x="167280" y="175466"/>
                    <a:pt x="180662" y="171022"/>
                  </a:cubicBezTo>
                  <a:cubicBezTo>
                    <a:pt x="193635" y="166715"/>
                    <a:pt x="200912" y="152954"/>
                    <a:pt x="197172" y="139807"/>
                  </a:cubicBezTo>
                  <a:close/>
                </a:path>
              </a:pathLst>
            </a:custGeom>
            <a:solidFill>
              <a:schemeClr val="accent1"/>
            </a:solidFill>
            <a:ln w="185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126">
                <a:defRPr/>
              </a:pPr>
              <a:endParaRPr lang="en-US" sz="1799"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7DE2A534-AC41-93D1-828F-89ACC90F5F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147046" y="5543512"/>
            <a:ext cx="263692" cy="261088"/>
            <a:chOff x="7330958" y="5565223"/>
            <a:chExt cx="276123" cy="273397"/>
          </a:xfrm>
        </p:grpSpPr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74391D6C-617B-23B6-D1F6-25C2FC4418A4}"/>
                </a:ext>
              </a:extLst>
            </p:cNvPr>
            <p:cNvSpPr/>
            <p:nvPr/>
          </p:nvSpPr>
          <p:spPr>
            <a:xfrm>
              <a:off x="7330958" y="5565223"/>
              <a:ext cx="276123" cy="195894"/>
            </a:xfrm>
            <a:custGeom>
              <a:avLst/>
              <a:gdLst>
                <a:gd name="connsiteX0" fmla="*/ 171450 w 171450"/>
                <a:gd name="connsiteY0" fmla="*/ 83461 h 121635"/>
                <a:gd name="connsiteX1" fmla="*/ 138017 w 171450"/>
                <a:gd name="connsiteY1" fmla="*/ 46790 h 121635"/>
                <a:gd name="connsiteX2" fmla="*/ 88011 w 171450"/>
                <a:gd name="connsiteY2" fmla="*/ 22 h 121635"/>
                <a:gd name="connsiteX3" fmla="*/ 40386 w 171450"/>
                <a:gd name="connsiteY3" fmla="*/ 32503 h 121635"/>
                <a:gd name="connsiteX4" fmla="*/ 0 w 171450"/>
                <a:gd name="connsiteY4" fmla="*/ 76699 h 121635"/>
                <a:gd name="connsiteX5" fmla="*/ 48292 w 171450"/>
                <a:gd name="connsiteY5" fmla="*/ 121561 h 121635"/>
                <a:gd name="connsiteX6" fmla="*/ 52483 w 171450"/>
                <a:gd name="connsiteY6" fmla="*/ 121561 h 121635"/>
                <a:gd name="connsiteX7" fmla="*/ 130683 w 171450"/>
                <a:gd name="connsiteY7" fmla="*/ 121561 h 121635"/>
                <a:gd name="connsiteX8" fmla="*/ 132779 w 171450"/>
                <a:gd name="connsiteY8" fmla="*/ 121561 h 121635"/>
                <a:gd name="connsiteX9" fmla="*/ 171450 w 171450"/>
                <a:gd name="connsiteY9" fmla="*/ 83461 h 121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1450" h="121635">
                  <a:moveTo>
                    <a:pt x="171450" y="83461"/>
                  </a:moveTo>
                  <a:cubicBezTo>
                    <a:pt x="170652" y="64756"/>
                    <a:pt x="156569" y="49309"/>
                    <a:pt x="138017" y="46790"/>
                  </a:cubicBezTo>
                  <a:cubicBezTo>
                    <a:pt x="137034" y="20107"/>
                    <a:pt x="114700" y="-781"/>
                    <a:pt x="88011" y="22"/>
                  </a:cubicBezTo>
                  <a:cubicBezTo>
                    <a:pt x="66848" y="-368"/>
                    <a:pt x="47748" y="12657"/>
                    <a:pt x="40386" y="32503"/>
                  </a:cubicBezTo>
                  <a:cubicBezTo>
                    <a:pt x="17849" y="35224"/>
                    <a:pt x="684" y="54008"/>
                    <a:pt x="0" y="76699"/>
                  </a:cubicBezTo>
                  <a:cubicBezTo>
                    <a:pt x="981" y="102407"/>
                    <a:pt x="22581" y="122473"/>
                    <a:pt x="48292" y="121561"/>
                  </a:cubicBezTo>
                  <a:lnTo>
                    <a:pt x="52483" y="121561"/>
                  </a:lnTo>
                  <a:lnTo>
                    <a:pt x="130683" y="121561"/>
                  </a:lnTo>
                  <a:cubicBezTo>
                    <a:pt x="131378" y="121660"/>
                    <a:pt x="132083" y="121660"/>
                    <a:pt x="132779" y="121561"/>
                  </a:cubicBezTo>
                  <a:cubicBezTo>
                    <a:pt x="153853" y="121412"/>
                    <a:pt x="170987" y="104531"/>
                    <a:pt x="171450" y="8346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126">
                <a:defRPr/>
              </a:pPr>
              <a:endParaRPr lang="en-US" sz="1799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68720ABC-8918-A926-3160-D727213678BD}"/>
                </a:ext>
              </a:extLst>
            </p:cNvPr>
            <p:cNvSpPr/>
            <p:nvPr/>
          </p:nvSpPr>
          <p:spPr>
            <a:xfrm>
              <a:off x="7436653" y="5633063"/>
              <a:ext cx="63815" cy="155549"/>
            </a:xfrm>
            <a:custGeom>
              <a:avLst/>
              <a:gdLst>
                <a:gd name="connsiteX0" fmla="*/ 31908 w 63815"/>
                <a:gd name="connsiteY0" fmla="*/ 0 h 155549"/>
                <a:gd name="connsiteX1" fmla="*/ 63815 w 63815"/>
                <a:gd name="connsiteY1" fmla="*/ 31907 h 155549"/>
                <a:gd name="connsiteX2" fmla="*/ 54470 w 63815"/>
                <a:gd name="connsiteY2" fmla="*/ 54469 h 155549"/>
                <a:gd name="connsiteX3" fmla="*/ 37889 w 63815"/>
                <a:gd name="connsiteY3" fmla="*/ 61338 h 155549"/>
                <a:gd name="connsiteX4" fmla="*/ 37889 w 63815"/>
                <a:gd name="connsiteY4" fmla="*/ 155549 h 155549"/>
                <a:gd name="connsiteX5" fmla="*/ 25924 w 63815"/>
                <a:gd name="connsiteY5" fmla="*/ 155549 h 155549"/>
                <a:gd name="connsiteX6" fmla="*/ 25924 w 63815"/>
                <a:gd name="connsiteY6" fmla="*/ 61337 h 155549"/>
                <a:gd name="connsiteX7" fmla="*/ 9345 w 63815"/>
                <a:gd name="connsiteY7" fmla="*/ 54469 h 155549"/>
                <a:gd name="connsiteX8" fmla="*/ 0 w 63815"/>
                <a:gd name="connsiteY8" fmla="*/ 31907 h 155549"/>
                <a:gd name="connsiteX9" fmla="*/ 31908 w 63815"/>
                <a:gd name="connsiteY9" fmla="*/ 0 h 155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3815" h="155549">
                  <a:moveTo>
                    <a:pt x="31908" y="0"/>
                  </a:moveTo>
                  <a:cubicBezTo>
                    <a:pt x="49530" y="0"/>
                    <a:pt x="63815" y="14285"/>
                    <a:pt x="63815" y="31907"/>
                  </a:cubicBezTo>
                  <a:cubicBezTo>
                    <a:pt x="63815" y="40718"/>
                    <a:pt x="60244" y="48695"/>
                    <a:pt x="54470" y="54469"/>
                  </a:cubicBezTo>
                  <a:lnTo>
                    <a:pt x="37889" y="61338"/>
                  </a:lnTo>
                  <a:lnTo>
                    <a:pt x="37889" y="155549"/>
                  </a:lnTo>
                  <a:lnTo>
                    <a:pt x="25924" y="155549"/>
                  </a:lnTo>
                  <a:lnTo>
                    <a:pt x="25924" y="61337"/>
                  </a:lnTo>
                  <a:lnTo>
                    <a:pt x="9345" y="54469"/>
                  </a:lnTo>
                  <a:cubicBezTo>
                    <a:pt x="3571" y="48695"/>
                    <a:pt x="0" y="40718"/>
                    <a:pt x="0" y="31907"/>
                  </a:cubicBezTo>
                  <a:cubicBezTo>
                    <a:pt x="0" y="14285"/>
                    <a:pt x="14285" y="0"/>
                    <a:pt x="31908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126">
                <a:defRPr/>
              </a:pPr>
              <a:endParaRPr lang="en-US" sz="1799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BA662626-309F-855E-8EB0-4CBE328BC653}"/>
                </a:ext>
              </a:extLst>
            </p:cNvPr>
            <p:cNvSpPr/>
            <p:nvPr/>
          </p:nvSpPr>
          <p:spPr>
            <a:xfrm>
              <a:off x="7439568" y="5780635"/>
              <a:ext cx="57985" cy="57985"/>
            </a:xfrm>
            <a:custGeom>
              <a:avLst/>
              <a:gdLst>
                <a:gd name="connsiteX0" fmla="*/ 29051 w 36004"/>
                <a:gd name="connsiteY0" fmla="*/ 0 h 36004"/>
                <a:gd name="connsiteX1" fmla="*/ 36004 w 36004"/>
                <a:gd name="connsiteY1" fmla="*/ 0 h 36004"/>
                <a:gd name="connsiteX2" fmla="*/ 36004 w 36004"/>
                <a:gd name="connsiteY2" fmla="*/ 36005 h 36004"/>
                <a:gd name="connsiteX3" fmla="*/ 29051 w 36004"/>
                <a:gd name="connsiteY3" fmla="*/ 36005 h 36004"/>
                <a:gd name="connsiteX4" fmla="*/ 6953 w 36004"/>
                <a:gd name="connsiteY4" fmla="*/ 36005 h 36004"/>
                <a:gd name="connsiteX5" fmla="*/ 0 w 36004"/>
                <a:gd name="connsiteY5" fmla="*/ 36005 h 36004"/>
                <a:gd name="connsiteX6" fmla="*/ 0 w 36004"/>
                <a:gd name="connsiteY6" fmla="*/ 0 h 36004"/>
                <a:gd name="connsiteX7" fmla="*/ 6953 w 36004"/>
                <a:gd name="connsiteY7" fmla="*/ 0 h 36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004" h="36004">
                  <a:moveTo>
                    <a:pt x="29051" y="0"/>
                  </a:moveTo>
                  <a:cubicBezTo>
                    <a:pt x="32891" y="0"/>
                    <a:pt x="36004" y="0"/>
                    <a:pt x="36004" y="0"/>
                  </a:cubicBezTo>
                  <a:lnTo>
                    <a:pt x="36004" y="36005"/>
                  </a:lnTo>
                  <a:cubicBezTo>
                    <a:pt x="36004" y="36005"/>
                    <a:pt x="32891" y="36005"/>
                    <a:pt x="29051" y="36005"/>
                  </a:cubicBezTo>
                  <a:lnTo>
                    <a:pt x="6953" y="36005"/>
                  </a:lnTo>
                  <a:cubicBezTo>
                    <a:pt x="3113" y="36005"/>
                    <a:pt x="0" y="36005"/>
                    <a:pt x="0" y="36005"/>
                  </a:cubicBezTo>
                  <a:lnTo>
                    <a:pt x="0" y="0"/>
                  </a:lnTo>
                  <a:cubicBezTo>
                    <a:pt x="0" y="0"/>
                    <a:pt x="3113" y="0"/>
                    <a:pt x="6953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126">
                <a:defRPr/>
              </a:pPr>
              <a:endParaRPr lang="en-US" sz="1799"/>
            </a:p>
          </p:txBody>
        </p:sp>
      </p:grpSp>
      <p:sp>
        <p:nvSpPr>
          <p:cNvPr id="76" name="Rectangle 75">
            <a:extLst>
              <a:ext uri="{FF2B5EF4-FFF2-40B4-BE49-F238E27FC236}">
                <a16:creationId xmlns:a16="http://schemas.microsoft.com/office/drawing/2014/main" id="{4C3DAD66-C21E-EB0D-37B0-4BBC9F00045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2794891" y="4954359"/>
            <a:ext cx="479132" cy="369332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algn="ctr" defTabSz="913951">
              <a:defRPr/>
            </a:pPr>
            <a:r>
              <a:rPr lang="en-US" sz="1200" kern="0"/>
              <a:t>Arc</a:t>
            </a:r>
            <a:br>
              <a:rPr lang="en-US" sz="1200" kern="0"/>
            </a:br>
            <a:r>
              <a:rPr lang="en-US" sz="1200" kern="0"/>
              <a:t>Server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823DC6BE-9672-BDC5-0406-57AF7D0EB24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3502092" y="4954407"/>
            <a:ext cx="245196" cy="18461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algn="ctr" defTabSz="913951">
              <a:defRPr/>
            </a:pPr>
            <a:r>
              <a:rPr lang="en-US" sz="1200" kern="0"/>
              <a:t>K8s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72A10559-35E9-75F4-0A47-71D27512F73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3993415" y="4954407"/>
            <a:ext cx="645843" cy="18461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algn="ctr" defTabSz="913951">
              <a:defRPr/>
            </a:pPr>
            <a:r>
              <a:rPr lang="en-US" sz="1200" kern="0"/>
              <a:t>Windows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A4421381-0F28-A7A9-47AD-87A72026E59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4801991" y="4954359"/>
            <a:ext cx="513590" cy="369332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algn="ctr" defTabSz="913951">
              <a:defRPr/>
            </a:pPr>
            <a:r>
              <a:rPr lang="en-US" sz="1200" kern="0"/>
              <a:t>SQL</a:t>
            </a:r>
            <a:br>
              <a:rPr lang="en-US" sz="1200" kern="0"/>
            </a:br>
            <a:r>
              <a:rPr lang="en-US" sz="1200" kern="0"/>
              <a:t>Server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89C140F9-4497-1E3A-0ECB-EA2E7FED79C6}"/>
              </a:ext>
            </a:extLst>
          </p:cNvPr>
          <p:cNvSpPr/>
          <p:nvPr/>
        </p:nvSpPr>
        <p:spPr>
          <a:xfrm>
            <a:off x="5508960" y="4954407"/>
            <a:ext cx="275645" cy="369236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algn="ctr" defTabSz="913951">
              <a:defRPr/>
            </a:pPr>
            <a:r>
              <a:rPr lang="en-US" sz="1200" kern="0"/>
              <a:t>SQL</a:t>
            </a:r>
            <a:br>
              <a:rPr lang="en-US" sz="1200" kern="0"/>
            </a:br>
            <a:r>
              <a:rPr lang="en-US" sz="1200" kern="0"/>
              <a:t>DB</a:t>
            </a: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C3402787-AD1B-5D56-771C-81843F7CDDD7}"/>
              </a:ext>
            </a:extLst>
          </p:cNvPr>
          <p:cNvSpPr/>
          <p:nvPr/>
        </p:nvSpPr>
        <p:spPr>
          <a:xfrm>
            <a:off x="5965824" y="4954407"/>
            <a:ext cx="788472" cy="18461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algn="ctr" defTabSz="913951">
              <a:defRPr/>
            </a:pPr>
            <a:r>
              <a:rPr lang="en-US" sz="1200" kern="0"/>
              <a:t>PostgreSQL</a:t>
            </a:r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6C5B0C9F-9CA5-A6F2-4071-775729FE87F0}"/>
              </a:ext>
            </a:extLst>
          </p:cNvPr>
          <p:cNvSpPr/>
          <p:nvPr/>
        </p:nvSpPr>
        <p:spPr>
          <a:xfrm>
            <a:off x="6902704" y="4954407"/>
            <a:ext cx="354172" cy="369236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algn="ctr" defTabSz="913951">
              <a:defRPr/>
            </a:pPr>
            <a:r>
              <a:rPr lang="en-US" sz="1200" kern="0"/>
              <a:t>Web</a:t>
            </a:r>
            <a:br>
              <a:rPr lang="en-US" sz="1200" kern="0"/>
            </a:br>
            <a:r>
              <a:rPr lang="en-US" sz="1200" kern="0"/>
              <a:t>Apps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5BE8A231-D256-FA8C-28C5-062AE403F82E}"/>
              </a:ext>
            </a:extLst>
          </p:cNvPr>
          <p:cNvSpPr/>
          <p:nvPr/>
        </p:nvSpPr>
        <p:spPr>
          <a:xfrm>
            <a:off x="7454965" y="4954407"/>
            <a:ext cx="671484" cy="18461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algn="ctr" defTabSz="913951">
              <a:defRPr/>
            </a:pPr>
            <a:r>
              <a:rPr lang="en-US" sz="1200" kern="0"/>
              <a:t>Functions</a:t>
            </a: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E8A3DA94-5BDF-A554-ACC6-7F4B8DDA7C57}"/>
              </a:ext>
            </a:extLst>
          </p:cNvPr>
          <p:cNvSpPr/>
          <p:nvPr/>
        </p:nvSpPr>
        <p:spPr>
          <a:xfrm>
            <a:off x="8324534" y="4954407"/>
            <a:ext cx="371800" cy="369236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algn="ctr" defTabSz="913951">
              <a:defRPr/>
            </a:pPr>
            <a:r>
              <a:rPr lang="en-US" sz="1200" kern="0"/>
              <a:t>Logic</a:t>
            </a:r>
            <a:br>
              <a:rPr lang="en-US" sz="1200" kern="0"/>
            </a:br>
            <a:r>
              <a:rPr lang="en-US" sz="1200" kern="0"/>
              <a:t>Apps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EAD0237-42EC-1306-6498-BF433703C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864975" y="4477377"/>
            <a:ext cx="6522104" cy="384376"/>
            <a:chOff x="2864133" y="4677711"/>
            <a:chExt cx="6523803" cy="384476"/>
          </a:xfrm>
        </p:grpSpPr>
        <p:pic>
          <p:nvPicPr>
            <p:cNvPr id="54" name="Graphic 53">
              <a:extLst>
                <a:ext uri="{FF2B5EF4-FFF2-40B4-BE49-F238E27FC236}">
                  <a16:creationId xmlns:a16="http://schemas.microsoft.com/office/drawing/2014/main" id="{7B8EF82C-65DE-391B-D739-B342F0A5D1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886750" y="4694779"/>
              <a:ext cx="341360" cy="341358"/>
            </a:xfrm>
            <a:prstGeom prst="rect">
              <a:avLst/>
            </a:prstGeom>
          </p:spPr>
        </p:pic>
        <p:pic>
          <p:nvPicPr>
            <p:cNvPr id="75" name="Graphic 74">
              <a:extLst>
                <a:ext uri="{FF2B5EF4-FFF2-40B4-BE49-F238E27FC236}">
                  <a16:creationId xmlns:a16="http://schemas.microsoft.com/office/drawing/2014/main" id="{4D5805F9-3B28-E49B-6983-5702A2B38CA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864133" y="4712506"/>
              <a:ext cx="341360" cy="341358"/>
            </a:xfrm>
            <a:prstGeom prst="rect">
              <a:avLst/>
            </a:prstGeom>
          </p:spPr>
        </p:pic>
        <p:pic>
          <p:nvPicPr>
            <p:cNvPr id="78" name="Graphic 77">
              <a:extLst>
                <a:ext uri="{FF2B5EF4-FFF2-40B4-BE49-F238E27FC236}">
                  <a16:creationId xmlns:a16="http://schemas.microsoft.com/office/drawing/2014/main" id="{9D627BD5-B19D-E7B7-F3EC-197CF8F268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3453366" y="4720829"/>
              <a:ext cx="341360" cy="341358"/>
            </a:xfrm>
            <a:prstGeom prst="rect">
              <a:avLst/>
            </a:prstGeom>
          </p:spPr>
        </p:pic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4C36E4B0-5337-9907-E32E-700ADD015F10}"/>
                </a:ext>
              </a:extLst>
            </p:cNvPr>
            <p:cNvSpPr/>
            <p:nvPr/>
          </p:nvSpPr>
          <p:spPr>
            <a:xfrm>
              <a:off x="4167737" y="4733137"/>
              <a:ext cx="296268" cy="297287"/>
            </a:xfrm>
            <a:custGeom>
              <a:avLst/>
              <a:gdLst>
                <a:gd name="connsiteX0" fmla="*/ 0 w 831532"/>
                <a:gd name="connsiteY0" fmla="*/ 118967 h 834389"/>
                <a:gd name="connsiteX1" fmla="*/ 340043 w 831532"/>
                <a:gd name="connsiteY1" fmla="*/ 72295 h 834389"/>
                <a:gd name="connsiteX2" fmla="*/ 340043 w 831532"/>
                <a:gd name="connsiteY2" fmla="*/ 400907 h 834389"/>
                <a:gd name="connsiteX3" fmla="*/ 0 w 831532"/>
                <a:gd name="connsiteY3" fmla="*/ 400907 h 834389"/>
                <a:gd name="connsiteX4" fmla="*/ 381000 w 831532"/>
                <a:gd name="connsiteY4" fmla="*/ 65818 h 834389"/>
                <a:gd name="connsiteX5" fmla="*/ 831533 w 831532"/>
                <a:gd name="connsiteY5" fmla="*/ 0 h 834389"/>
                <a:gd name="connsiteX6" fmla="*/ 831533 w 831532"/>
                <a:gd name="connsiteY6" fmla="*/ 398145 h 834389"/>
                <a:gd name="connsiteX7" fmla="*/ 381000 w 831532"/>
                <a:gd name="connsiteY7" fmla="*/ 398145 h 834389"/>
                <a:gd name="connsiteX8" fmla="*/ 0 w 831532"/>
                <a:gd name="connsiteY8" fmla="*/ 435674 h 834389"/>
                <a:gd name="connsiteX9" fmla="*/ 340043 w 831532"/>
                <a:gd name="connsiteY9" fmla="*/ 435674 h 834389"/>
                <a:gd name="connsiteX10" fmla="*/ 340043 w 831532"/>
                <a:gd name="connsiteY10" fmla="*/ 765238 h 834389"/>
                <a:gd name="connsiteX11" fmla="*/ 0 w 831532"/>
                <a:gd name="connsiteY11" fmla="*/ 717613 h 834389"/>
                <a:gd name="connsiteX12" fmla="*/ 381000 w 831532"/>
                <a:gd name="connsiteY12" fmla="*/ 440055 h 834389"/>
                <a:gd name="connsiteX13" fmla="*/ 831533 w 831532"/>
                <a:gd name="connsiteY13" fmla="*/ 440055 h 834389"/>
                <a:gd name="connsiteX14" fmla="*/ 831533 w 831532"/>
                <a:gd name="connsiteY14" fmla="*/ 834390 h 834389"/>
                <a:gd name="connsiteX15" fmla="*/ 381000 w 831532"/>
                <a:gd name="connsiteY15" fmla="*/ 770573 h 834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31532" h="834389">
                  <a:moveTo>
                    <a:pt x="0" y="118967"/>
                  </a:moveTo>
                  <a:lnTo>
                    <a:pt x="340043" y="72295"/>
                  </a:lnTo>
                  <a:lnTo>
                    <a:pt x="340043" y="400907"/>
                  </a:lnTo>
                  <a:lnTo>
                    <a:pt x="0" y="400907"/>
                  </a:lnTo>
                  <a:moveTo>
                    <a:pt x="381000" y="65818"/>
                  </a:moveTo>
                  <a:lnTo>
                    <a:pt x="831533" y="0"/>
                  </a:lnTo>
                  <a:lnTo>
                    <a:pt x="831533" y="398145"/>
                  </a:lnTo>
                  <a:lnTo>
                    <a:pt x="381000" y="398145"/>
                  </a:lnTo>
                  <a:moveTo>
                    <a:pt x="0" y="435674"/>
                  </a:moveTo>
                  <a:lnTo>
                    <a:pt x="340043" y="435674"/>
                  </a:lnTo>
                  <a:lnTo>
                    <a:pt x="340043" y="765238"/>
                  </a:lnTo>
                  <a:lnTo>
                    <a:pt x="0" y="717613"/>
                  </a:lnTo>
                  <a:moveTo>
                    <a:pt x="381000" y="440055"/>
                  </a:moveTo>
                  <a:lnTo>
                    <a:pt x="831533" y="440055"/>
                  </a:lnTo>
                  <a:lnTo>
                    <a:pt x="831533" y="834390"/>
                  </a:lnTo>
                  <a:lnTo>
                    <a:pt x="381000" y="770573"/>
                  </a:lnTo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126">
                <a:defRPr/>
              </a:pPr>
              <a:endParaRPr lang="en-US" sz="1799"/>
            </a:p>
          </p:txBody>
        </p:sp>
        <p:pic>
          <p:nvPicPr>
            <p:cNvPr id="84" name="Graphic 83">
              <a:extLst>
                <a:ext uri="{FF2B5EF4-FFF2-40B4-BE49-F238E27FC236}">
                  <a16:creationId xmlns:a16="http://schemas.microsoft.com/office/drawing/2014/main" id="{289E8CC1-A94C-DFDD-6805-97A3CC8085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5475983" y="4694779"/>
              <a:ext cx="341360" cy="341358"/>
            </a:xfrm>
            <a:prstGeom prst="rect">
              <a:avLst/>
            </a:prstGeom>
          </p:spPr>
        </p:pic>
        <p:pic>
          <p:nvPicPr>
            <p:cNvPr id="116" name="Graphic 115">
              <a:extLst>
                <a:ext uri="{FF2B5EF4-FFF2-40B4-BE49-F238E27FC236}">
                  <a16:creationId xmlns:a16="http://schemas.microsoft.com/office/drawing/2014/main" id="{2043903C-63EC-1405-ACF6-E9CD04EBBF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6189448" y="4711101"/>
              <a:ext cx="341360" cy="341358"/>
            </a:xfrm>
            <a:prstGeom prst="rect">
              <a:avLst/>
            </a:prstGeom>
          </p:spPr>
        </p:pic>
        <p:pic>
          <p:nvPicPr>
            <p:cNvPr id="121" name="Graphic 120">
              <a:extLst>
                <a:ext uri="{FF2B5EF4-FFF2-40B4-BE49-F238E27FC236}">
                  <a16:creationId xmlns:a16="http://schemas.microsoft.com/office/drawing/2014/main" id="{C6102482-6FA4-BC4D-5652-BEA8FE751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6902914" y="4701327"/>
              <a:ext cx="341360" cy="341358"/>
            </a:xfrm>
            <a:prstGeom prst="rect">
              <a:avLst/>
            </a:prstGeom>
          </p:spPr>
        </p:pic>
        <p:pic>
          <p:nvPicPr>
            <p:cNvPr id="124" name="Graphic 123">
              <a:extLst>
                <a:ext uri="{FF2B5EF4-FFF2-40B4-BE49-F238E27FC236}">
                  <a16:creationId xmlns:a16="http://schemas.microsoft.com/office/drawing/2014/main" id="{FBE333A2-FE18-EC92-133A-18FFB7CAD2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7620467" y="4711101"/>
              <a:ext cx="341360" cy="341358"/>
            </a:xfrm>
            <a:prstGeom prst="rect">
              <a:avLst/>
            </a:prstGeom>
          </p:spPr>
        </p:pic>
        <p:pic>
          <p:nvPicPr>
            <p:cNvPr id="127" name="Graphic 126">
              <a:extLst>
                <a:ext uri="{FF2B5EF4-FFF2-40B4-BE49-F238E27FC236}">
                  <a16:creationId xmlns:a16="http://schemas.microsoft.com/office/drawing/2014/main" id="{103787B8-5826-9A03-48B4-46332BAE64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8340382" y="4686245"/>
              <a:ext cx="341360" cy="341358"/>
            </a:xfrm>
            <a:prstGeom prst="rect">
              <a:avLst/>
            </a:prstGeom>
          </p:spPr>
        </p:pic>
        <p:pic>
          <p:nvPicPr>
            <p:cNvPr id="130" name="Graphic 15">
              <a:extLst>
                <a:ext uri="{FF2B5EF4-FFF2-40B4-BE49-F238E27FC236}">
                  <a16:creationId xmlns:a16="http://schemas.microsoft.com/office/drawing/2014/main" id="{42406B75-3CAC-22AB-79C9-8AD6B39CD6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9029508" y="4677711"/>
              <a:ext cx="358428" cy="358426"/>
            </a:xfrm>
            <a:prstGeom prst="rect">
              <a:avLst/>
            </a:prstGeom>
          </p:spPr>
        </p:pic>
      </p:grpSp>
      <p:sp>
        <p:nvSpPr>
          <p:cNvPr id="131" name="Rectangle 130">
            <a:extLst>
              <a:ext uri="{FF2B5EF4-FFF2-40B4-BE49-F238E27FC236}">
                <a16:creationId xmlns:a16="http://schemas.microsoft.com/office/drawing/2014/main" id="{0E504FD4-BD32-ACA8-CEF1-8BCF4BC2A88C}"/>
              </a:ext>
            </a:extLst>
          </p:cNvPr>
          <p:cNvSpPr/>
          <p:nvPr/>
        </p:nvSpPr>
        <p:spPr>
          <a:xfrm>
            <a:off x="8904223" y="4954407"/>
            <a:ext cx="607381" cy="369236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algn="ctr" defTabSz="913951">
              <a:defRPr/>
            </a:pPr>
            <a:r>
              <a:rPr lang="en-US" sz="1200" kern="0"/>
              <a:t>Machine</a:t>
            </a:r>
            <a:br>
              <a:rPr lang="en-US" sz="1200" kern="0"/>
            </a:br>
            <a:r>
              <a:rPr lang="en-US" sz="1200" kern="0"/>
              <a:t>Learning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43082F33-2525-992F-A7F0-76ED3E1F448F}"/>
              </a:ext>
            </a:extLst>
          </p:cNvPr>
          <p:cNvSpPr/>
          <p:nvPr/>
        </p:nvSpPr>
        <p:spPr>
          <a:xfrm>
            <a:off x="4482363" y="5853270"/>
            <a:ext cx="786870" cy="18461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defTabSz="913951">
              <a:defRPr/>
            </a:pPr>
            <a:r>
              <a:rPr lang="en-US" sz="1200" kern="0" err="1"/>
              <a:t>Multicloud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D2C29990-8AF1-49CB-45CE-9CADA63FEA6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5761812" y="5853251"/>
            <a:ext cx="78687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3951">
              <a:defRPr/>
            </a:pPr>
            <a:r>
              <a:rPr lang="en-US" sz="1200"/>
              <a:t>Datacenter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27683833-9481-15EB-A774-ED59C4AEF83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7112796" y="5853251"/>
            <a:ext cx="341351" cy="1846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3951">
              <a:defRPr/>
            </a:pPr>
            <a:r>
              <a:rPr lang="en-US" sz="1200" kern="0"/>
              <a:t>Edge</a:t>
            </a:r>
          </a:p>
        </p:txBody>
      </p:sp>
    </p:spTree>
    <p:extLst>
      <p:ext uri="{BB962C8B-B14F-4D97-AF65-F5344CB8AC3E}">
        <p14:creationId xmlns:p14="http://schemas.microsoft.com/office/powerpoint/2010/main" val="1138277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9977E-7 0.03889 L 3.09977E-7 1.85185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3412E-6 0.03889 L 1.03412E-6 0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91873E-7 0.03889 L -7.91873E-7 0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2123E-6 0.03889 L 1.52123E-6 -1.48148E-6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91873E-7 0.03889 L -7.91873E-7 0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3412E-6 0.03889 L 1.03412E-6 0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6051E-6 0.03889 L -4.36051E-6 3.7037E-7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6687E-7 0.03889 L -4.76687E-7 -4.81481E-6 " pathEditMode="relative" rAng="0" ptsTypes="AA">
                                      <p:cBhvr>
                                        <p:cTn id="4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9862E-6 0.03888 L -2.69862E-6 4.44444E-6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1584E-6 0.03889 L -2.81584E-6 3.7037E-7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6291E-6 0.03889 L 1.56291E-6 3.7037E-7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6812E-6 0.03888 L -1.56812E-6 4.44444E-6 " pathEditMode="relative" rAng="0" ptsTypes="AA">
                                      <p:cBhvr>
                                        <p:cTn id="6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4308E-6 0.03888 L -1.44308E-6 4.44444E-6 " pathEditMode="relative" rAng="0" ptsTypes="AA">
                                      <p:cBhvr>
                                        <p:cTn id="6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3597E-7 0.03889 L -2.13597E-7 3.7037E-7 " pathEditMode="relative" rAng="0" ptsTypes="AA">
                                      <p:cBhvr>
                                        <p:cTn id="74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68872E-8 0.03888 L 4.68872E-8 4.44444E-6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1862E-6 0.03889 L 1.51862E-6 3.7037E-7 " pathEditMode="relative" rAng="0" ptsTypes="AA">
                                      <p:cBhvr>
                                        <p:cTn id="84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3686E-6 0.03888 L 1.53686E-6 4.44444E-6 " pathEditMode="relative" rAng="0" ptsTypes="AA">
                                      <p:cBhvr>
                                        <p:cTn id="89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60276E-6 0.03889 L -4.60276E-6 0 " pathEditMode="relative" rAng="0" ptsTypes="AA">
                                      <p:cBhvr>
                                        <p:cTn id="9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1115E-6 0.03888 L -4.81115E-6 4.44444E-6 " pathEditMode="relative" rAng="0" ptsTypes="AA">
                                      <p:cBhvr>
                                        <p:cTn id="99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093E-6 0.03889 L -3.7093E-6 -1.85185E-6 " pathEditMode="relative" rAng="0" ptsTypes="AA">
                                      <p:cBhvr>
                                        <p:cTn id="10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3673E-6 0.03889 L 1.03673E-6 -1.85185E-6 " pathEditMode="relative" rAng="0" ptsTypes="AA">
                                      <p:cBhvr>
                                        <p:cTn id="10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0344E-6 0.03889 L -1.20344E-6 -1.85185E-6 " pathEditMode="relative" rAng="0" ptsTypes="AA">
                                      <p:cBhvr>
                                        <p:cTn id="11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7601E-6 0.03889 L 3.87601E-6 -1.11111E-6 " pathEditMode="relative" rAng="0" ptsTypes="AA">
                                      <p:cBhvr>
                                        <p:cTn id="1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36" grpId="0" animBg="1"/>
      <p:bldP spid="36" grpId="1" animBg="1"/>
      <p:bldP spid="33" grpId="0" animBg="1"/>
      <p:bldP spid="33" grpId="1" animBg="1"/>
      <p:bldP spid="34" grpId="0" animBg="1"/>
      <p:bldP spid="34" grpId="1" animBg="1"/>
      <p:bldP spid="45" grpId="0"/>
      <p:bldP spid="45" grpId="1"/>
      <p:bldP spid="47" grpId="0"/>
      <p:bldP spid="47" grpId="1"/>
      <p:bldP spid="76" grpId="0"/>
      <p:bldP spid="76" grpId="1"/>
      <p:bldP spid="79" grpId="0"/>
      <p:bldP spid="79" grpId="1"/>
      <p:bldP spid="82" grpId="0"/>
      <p:bldP spid="82" grpId="1"/>
      <p:bldP spid="55" grpId="0"/>
      <p:bldP spid="55" grpId="1"/>
      <p:bldP spid="85" grpId="0"/>
      <p:bldP spid="85" grpId="1"/>
      <p:bldP spid="117" grpId="0"/>
      <p:bldP spid="117" grpId="1"/>
      <p:bldP spid="122" grpId="0"/>
      <p:bldP spid="122" grpId="1"/>
      <p:bldP spid="125" grpId="0"/>
      <p:bldP spid="125" grpId="1"/>
      <p:bldP spid="128" grpId="0"/>
      <p:bldP spid="128" grpId="1"/>
      <p:bldP spid="131" grpId="0"/>
      <p:bldP spid="131" grpId="1"/>
      <p:bldP spid="49" grpId="0"/>
      <p:bldP spid="49" grpId="1"/>
      <p:bldP spid="57" grpId="0"/>
      <p:bldP spid="57" grpId="1"/>
      <p:bldP spid="69" grpId="0"/>
      <p:bldP spid="6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B76426F-5F6B-1FA2-654D-E2369D88372E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gradFill>
            <a:gsLst>
              <a:gs pos="51000">
                <a:srgbClr val="F4F3F5">
                  <a:alpha val="68000"/>
                </a:srgbClr>
              </a:gs>
              <a:gs pos="100000">
                <a:srgbClr val="8DC8E8"/>
              </a:gs>
            </a:gsLst>
            <a:lin ang="3600000" scaled="0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rgbClr val="FFFFFF"/>
              </a:solidFill>
              <a:cs typeface="Segoe UI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F43CA04-F1C8-FCB7-4C68-682779C1E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199"/>
            <a:ext cx="4805147" cy="941796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en-US">
                <a:solidFill>
                  <a:schemeClr val="tx2"/>
                </a:solidFill>
              </a:rPr>
              <a:t>Grow faster, </a:t>
            </a:r>
            <a:br>
              <a:rPr lang="en-US">
                <a:solidFill>
                  <a:schemeClr val="tx2"/>
                </a:solidFill>
              </a:rPr>
            </a:br>
            <a:r>
              <a:rPr lang="en-US">
                <a:solidFill>
                  <a:schemeClr val="tx2"/>
                </a:solidFill>
              </a:rPr>
              <a:t>spend less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sldNum" sz="quarter" idx="4294967295"/>
          </p:nvPr>
        </p:nvSpPr>
        <p:spPr>
          <a:xfrm>
            <a:off x="11972925" y="7132638"/>
            <a:ext cx="219075" cy="182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1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/>
            <a:fld id="{81D60167-4931-47E6-BA6A-407CBD079E47}" type="slidenum">
              <a:rPr lang="en-AU" spc="-25" smtClean="0"/>
              <a:pPr marL="12700"/>
              <a:t>6</a:t>
            </a:fld>
            <a:endParaRPr spc="-22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F06752-8D82-DDD6-971E-6B6E48CD4C9A}"/>
              </a:ext>
            </a:extLst>
          </p:cNvPr>
          <p:cNvSpPr txBox="1"/>
          <p:nvPr/>
        </p:nvSpPr>
        <p:spPr>
          <a:xfrm>
            <a:off x="586389" y="3862371"/>
            <a:ext cx="4239609" cy="1922028"/>
          </a:xfrm>
          <a:prstGeom prst="rect">
            <a:avLst/>
          </a:prstGeom>
          <a:solidFill>
            <a:srgbClr val="FFFFFF">
              <a:alpha val="59172"/>
            </a:srgbClr>
          </a:solidFill>
        </p:spPr>
        <p:txBody>
          <a:bodyPr wrap="square" lIns="144000" tIns="144000" rIns="144000" bIns="14400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400" b="1">
                <a:gradFill>
                  <a:gsLst>
                    <a:gs pos="30000">
                      <a:schemeClr val="accent6"/>
                    </a:gs>
                    <a:gs pos="100000">
                      <a:schemeClr val="tx2"/>
                    </a:gs>
                    <a:gs pos="0">
                      <a:schemeClr val="accent5"/>
                    </a:gs>
                  </a:gsLst>
                  <a:path path="circle">
                    <a:fillToRect l="100000" t="100000"/>
                  </a:path>
                </a:gradFill>
              </a:rPr>
              <a:t>Up to 406% </a:t>
            </a:r>
            <a:br>
              <a:rPr lang="en-US" sz="2400" b="1">
                <a:gradFill>
                  <a:gsLst>
                    <a:gs pos="30000">
                      <a:schemeClr val="accent6"/>
                    </a:gs>
                    <a:gs pos="100000">
                      <a:schemeClr val="tx2"/>
                    </a:gs>
                    <a:gs pos="0">
                      <a:schemeClr val="accent5"/>
                    </a:gs>
                  </a:gsLst>
                  <a:path path="circle">
                    <a:fillToRect l="100000" t="100000"/>
                  </a:path>
                </a:gradFill>
              </a:rPr>
            </a:br>
            <a:r>
              <a:rPr lang="en-US" sz="2400" b="1">
                <a:gradFill>
                  <a:gsLst>
                    <a:gs pos="30000">
                      <a:schemeClr val="accent6"/>
                    </a:gs>
                    <a:gs pos="100000">
                      <a:schemeClr val="tx2"/>
                    </a:gs>
                    <a:gs pos="0">
                      <a:schemeClr val="accent5"/>
                    </a:gs>
                  </a:gsLst>
                  <a:path path="circle">
                    <a:fillToRect l="100000" t="100000"/>
                  </a:path>
                </a:gradFill>
              </a:rPr>
              <a:t>three-year ROI</a:t>
            </a:r>
            <a:r>
              <a:rPr lang="en-US" sz="2400" baseline="30000">
                <a:gradFill>
                  <a:gsLst>
                    <a:gs pos="30000">
                      <a:schemeClr val="accent6"/>
                    </a:gs>
                    <a:gs pos="100000">
                      <a:schemeClr val="tx2"/>
                    </a:gs>
                    <a:gs pos="0">
                      <a:schemeClr val="accent5"/>
                    </a:gs>
                  </a:gsLst>
                  <a:path path="circle">
                    <a:fillToRect l="100000" t="100000"/>
                  </a:path>
                </a:gradFill>
              </a:rPr>
              <a:t>6</a:t>
            </a:r>
            <a:r>
              <a:rPr lang="en-US" sz="2400" b="1">
                <a:gradFill>
                  <a:gsLst>
                    <a:gs pos="30000">
                      <a:schemeClr val="accent6"/>
                    </a:gs>
                    <a:gs pos="100000">
                      <a:schemeClr val="tx2"/>
                    </a:gs>
                    <a:gs pos="0">
                      <a:schemeClr val="accent5"/>
                    </a:gs>
                  </a:gsLst>
                  <a:path path="circle">
                    <a:fillToRect l="100000" t="100000"/>
                  </a:path>
                </a:gradFill>
              </a:rPr>
              <a:t> </a:t>
            </a:r>
            <a:endParaRPr lang="en-AU" sz="2400">
              <a:gradFill>
                <a:gsLst>
                  <a:gs pos="30000">
                    <a:schemeClr val="accent6"/>
                  </a:gs>
                  <a:gs pos="100000">
                    <a:schemeClr val="tx2"/>
                  </a:gs>
                  <a:gs pos="0">
                    <a:schemeClr val="accent5"/>
                  </a:gs>
                </a:gsLst>
                <a:path path="circle">
                  <a:fillToRect l="100000" t="100000"/>
                </a:path>
              </a:gradFill>
            </a:endParaRPr>
          </a:p>
          <a:p>
            <a:pPr>
              <a:spcBef>
                <a:spcPts val="1200"/>
              </a:spcBef>
            </a:pPr>
            <a:r>
              <a:rPr lang="en-US" sz="2400" b="1">
                <a:gradFill>
                  <a:gsLst>
                    <a:gs pos="30000">
                      <a:schemeClr val="accent6"/>
                    </a:gs>
                    <a:gs pos="100000">
                      <a:schemeClr val="tx2"/>
                    </a:gs>
                    <a:gs pos="0">
                      <a:schemeClr val="accent5"/>
                    </a:gs>
                  </a:gsLst>
                  <a:path path="circle">
                    <a:fillToRect l="100000" t="100000"/>
                  </a:path>
                </a:gradFill>
              </a:rPr>
              <a:t>60% cost reduction vs </a:t>
            </a:r>
            <a:br>
              <a:rPr lang="en-US" sz="2400" b="1">
                <a:gradFill>
                  <a:gsLst>
                    <a:gs pos="30000">
                      <a:schemeClr val="accent6"/>
                    </a:gs>
                    <a:gs pos="100000">
                      <a:schemeClr val="tx2"/>
                    </a:gs>
                    <a:gs pos="0">
                      <a:schemeClr val="accent5"/>
                    </a:gs>
                  </a:gsLst>
                  <a:path path="circle">
                    <a:fillToRect l="100000" t="100000"/>
                  </a:path>
                </a:gradFill>
              </a:rPr>
            </a:br>
            <a:r>
              <a:rPr lang="en-US" sz="2400" b="1">
                <a:gradFill>
                  <a:gsLst>
                    <a:gs pos="30000">
                      <a:schemeClr val="accent6"/>
                    </a:gs>
                    <a:gs pos="100000">
                      <a:schemeClr val="tx2"/>
                    </a:gs>
                    <a:gs pos="0">
                      <a:schemeClr val="accent5"/>
                    </a:gs>
                  </a:gsLst>
                  <a:path path="circle">
                    <a:fillToRect l="100000" t="100000"/>
                  </a:path>
                </a:gradFill>
              </a:rPr>
              <a:t>on-premises</a:t>
            </a:r>
            <a:r>
              <a:rPr lang="en-US" sz="2400" baseline="30000">
                <a:gradFill>
                  <a:gsLst>
                    <a:gs pos="30000">
                      <a:schemeClr val="accent6"/>
                    </a:gs>
                    <a:gs pos="100000">
                      <a:schemeClr val="tx2"/>
                    </a:gs>
                    <a:gs pos="0">
                      <a:schemeClr val="accent5"/>
                    </a:gs>
                  </a:gsLst>
                  <a:path path="circle">
                    <a:fillToRect l="100000" t="100000"/>
                  </a:path>
                </a:gradFill>
              </a:rPr>
              <a:t>7</a:t>
            </a:r>
            <a:endParaRPr lang="en-AU" sz="2400">
              <a:gradFill>
                <a:gsLst>
                  <a:gs pos="30000">
                    <a:schemeClr val="accent6"/>
                  </a:gs>
                  <a:gs pos="100000">
                    <a:schemeClr val="tx2"/>
                  </a:gs>
                  <a:gs pos="0">
                    <a:schemeClr val="accent5"/>
                  </a:gs>
                </a:gsLst>
                <a:path path="circle">
                  <a:fillToRect l="100000" t="100000"/>
                </a:path>
              </a:gra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D9BDE3-2FF6-1AF2-D741-3C411F888B95}"/>
              </a:ext>
            </a:extLst>
          </p:cNvPr>
          <p:cNvSpPr txBox="1"/>
          <p:nvPr/>
        </p:nvSpPr>
        <p:spPr>
          <a:xfrm>
            <a:off x="586391" y="1620784"/>
            <a:ext cx="4239610" cy="172354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/>
              <a:t>Rapidly respond to market demands with unlimited scalability</a:t>
            </a:r>
            <a:endParaRPr lang="en-AU" sz="140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/>
              <a:t>AI-powered tools streamline operations and free resources for innovation</a:t>
            </a:r>
            <a:endParaRPr lang="en-AU" sz="140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/>
              <a:t>Seamless Microsoft 365 integration boosts productivity</a:t>
            </a:r>
            <a:endParaRPr lang="en-AU" sz="140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/>
              <a:t>Cost-effective with ability to reuse Windows Server and SQL Server </a:t>
            </a:r>
            <a:r>
              <a:rPr lang="en-US" sz="1400" err="1"/>
              <a:t>licences</a:t>
            </a:r>
            <a:endParaRPr lang="en-AU" sz="1400"/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67F6CDE9-C090-46A1-EAF4-1FF4555A4DDB}"/>
              </a:ext>
            </a:extLst>
          </p:cNvPr>
          <p:cNvSpPr txBox="1">
            <a:spLocks/>
          </p:cNvSpPr>
          <p:nvPr/>
        </p:nvSpPr>
        <p:spPr>
          <a:xfrm>
            <a:off x="6128907" y="457199"/>
            <a:ext cx="5474830" cy="94179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00" b="0" kern="1200" cap="none" spc="-50" baseline="0">
                <a:ln w="3175">
                  <a:noFill/>
                </a:ln>
                <a:solidFill>
                  <a:schemeClr val="accent6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>
              <a:lnSpc>
                <a:spcPct val="85000"/>
              </a:lnSpc>
            </a:pPr>
            <a:r>
              <a:rPr lang="en-AU">
                <a:solidFill>
                  <a:schemeClr val="tx2"/>
                </a:solidFill>
              </a:rPr>
              <a:t>Secure from code </a:t>
            </a:r>
            <a:br>
              <a:rPr lang="en-AU">
                <a:solidFill>
                  <a:schemeClr val="tx2"/>
                </a:solidFill>
              </a:rPr>
            </a:br>
            <a:r>
              <a:rPr lang="en-AU">
                <a:solidFill>
                  <a:schemeClr val="tx2"/>
                </a:solidFill>
              </a:rPr>
              <a:t>to cloud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DAB1A0B-822F-7E7D-989F-3DCABE909A1B}"/>
              </a:ext>
            </a:extLst>
          </p:cNvPr>
          <p:cNvSpPr txBox="1"/>
          <p:nvPr/>
        </p:nvSpPr>
        <p:spPr>
          <a:xfrm>
            <a:off x="6127034" y="1620784"/>
            <a:ext cx="4100699" cy="150810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/>
              <a:t>Microsoft Defender for Cloud with AI-powered threat protection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/>
              <a:t>Real-time detection and mitigation across hybrid and </a:t>
            </a:r>
            <a:r>
              <a:rPr lang="en-US" sz="1400" err="1"/>
              <a:t>multicloud</a:t>
            </a:r>
            <a:r>
              <a:rPr lang="en-US" sz="1400"/>
              <a:t> environments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/>
              <a:t>Enterprise-grade security with built-in controls and automation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140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B4DE22F-55A4-0733-2DBF-6523247F6A7C}"/>
              </a:ext>
            </a:extLst>
          </p:cNvPr>
          <p:cNvSpPr txBox="1"/>
          <p:nvPr/>
        </p:nvSpPr>
        <p:spPr>
          <a:xfrm>
            <a:off x="6127034" y="3862371"/>
            <a:ext cx="4100698" cy="1922028"/>
          </a:xfrm>
          <a:prstGeom prst="rect">
            <a:avLst/>
          </a:prstGeom>
          <a:solidFill>
            <a:srgbClr val="FFFFFF">
              <a:alpha val="59172"/>
            </a:srgbClr>
          </a:solidFill>
        </p:spPr>
        <p:txBody>
          <a:bodyPr wrap="square" lIns="144000" tIns="144000" rIns="144000" bIns="14400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400" b="1">
                <a:gradFill>
                  <a:gsLst>
                    <a:gs pos="30000">
                      <a:schemeClr val="accent6"/>
                    </a:gs>
                    <a:gs pos="100000">
                      <a:schemeClr val="tx2"/>
                    </a:gs>
                    <a:gs pos="0">
                      <a:schemeClr val="accent5"/>
                    </a:gs>
                  </a:gsLst>
                  <a:path path="circle">
                    <a:fillToRect l="100000" t="100000"/>
                  </a:path>
                </a:gradFill>
              </a:rPr>
              <a:t>72% reduction in </a:t>
            </a:r>
            <a:br>
              <a:rPr lang="en-US" sz="2400" b="1">
                <a:gradFill>
                  <a:gsLst>
                    <a:gs pos="30000">
                      <a:schemeClr val="accent6"/>
                    </a:gs>
                    <a:gs pos="100000">
                      <a:schemeClr val="tx2"/>
                    </a:gs>
                    <a:gs pos="0">
                      <a:schemeClr val="accent5"/>
                    </a:gs>
                  </a:gsLst>
                  <a:path path="circle">
                    <a:fillToRect l="100000" t="100000"/>
                  </a:path>
                </a:gradFill>
              </a:rPr>
            </a:br>
            <a:r>
              <a:rPr lang="en-US" sz="2400" b="1">
                <a:gradFill>
                  <a:gsLst>
                    <a:gs pos="30000">
                      <a:schemeClr val="accent6"/>
                    </a:gs>
                    <a:gs pos="100000">
                      <a:schemeClr val="tx2"/>
                    </a:gs>
                    <a:gs pos="0">
                      <a:schemeClr val="accent5"/>
                    </a:gs>
                  </a:gsLst>
                  <a:path path="circle">
                    <a:fillToRect l="100000" t="100000"/>
                  </a:path>
                </a:gradFill>
              </a:rPr>
              <a:t>breach likelihood</a:t>
            </a:r>
            <a:r>
              <a:rPr lang="en-US" sz="2400" baseline="30000">
                <a:gradFill>
                  <a:gsLst>
                    <a:gs pos="30000">
                      <a:schemeClr val="accent6"/>
                    </a:gs>
                    <a:gs pos="100000">
                      <a:schemeClr val="tx2"/>
                    </a:gs>
                    <a:gs pos="0">
                      <a:schemeClr val="accent5"/>
                    </a:gs>
                  </a:gsLst>
                  <a:path path="circle">
                    <a:fillToRect l="100000" t="100000"/>
                  </a:path>
                </a:gradFill>
              </a:rPr>
              <a:t>8</a:t>
            </a:r>
            <a:r>
              <a:rPr lang="en-US" sz="2400" b="1">
                <a:gradFill>
                  <a:gsLst>
                    <a:gs pos="30000">
                      <a:schemeClr val="accent6"/>
                    </a:gs>
                    <a:gs pos="100000">
                      <a:schemeClr val="tx2"/>
                    </a:gs>
                    <a:gs pos="0">
                      <a:schemeClr val="accent5"/>
                    </a:gs>
                  </a:gsLst>
                  <a:path path="circle">
                    <a:fillToRect l="100000" t="100000"/>
                  </a:path>
                </a:gradFill>
              </a:rPr>
              <a:t> </a:t>
            </a:r>
            <a:endParaRPr lang="en-AU" sz="2400">
              <a:gradFill>
                <a:gsLst>
                  <a:gs pos="30000">
                    <a:schemeClr val="accent6"/>
                  </a:gs>
                  <a:gs pos="100000">
                    <a:schemeClr val="tx2"/>
                  </a:gs>
                  <a:gs pos="0">
                    <a:schemeClr val="accent5"/>
                  </a:gs>
                </a:gsLst>
                <a:path path="circle">
                  <a:fillToRect l="100000" t="100000"/>
                </a:path>
              </a:gradFill>
            </a:endParaRPr>
          </a:p>
          <a:p>
            <a:pPr>
              <a:spcBef>
                <a:spcPts val="1200"/>
              </a:spcBef>
            </a:pPr>
            <a:r>
              <a:rPr lang="en-US" sz="2400" b="1">
                <a:gradFill>
                  <a:gsLst>
                    <a:gs pos="30000">
                      <a:schemeClr val="accent6"/>
                    </a:gs>
                    <a:gs pos="100000">
                      <a:schemeClr val="tx2"/>
                    </a:gs>
                    <a:gs pos="0">
                      <a:schemeClr val="accent5"/>
                    </a:gs>
                  </a:gsLst>
                  <a:path path="circle">
                    <a:fillToRect l="100000" t="100000"/>
                  </a:path>
                </a:gradFill>
              </a:rPr>
              <a:t>80% fewer incidents with Copilot</a:t>
            </a:r>
            <a:r>
              <a:rPr lang="en-US" sz="2400" baseline="30000">
                <a:gradFill>
                  <a:gsLst>
                    <a:gs pos="30000">
                      <a:schemeClr val="accent6"/>
                    </a:gs>
                    <a:gs pos="100000">
                      <a:schemeClr val="tx2"/>
                    </a:gs>
                    <a:gs pos="0">
                      <a:schemeClr val="accent5"/>
                    </a:gs>
                  </a:gsLst>
                  <a:path path="circle">
                    <a:fillToRect l="100000" t="100000"/>
                  </a:path>
                </a:gradFill>
              </a:rPr>
              <a:t>9</a:t>
            </a:r>
            <a:endParaRPr lang="en-AU" sz="2400">
              <a:gradFill>
                <a:gsLst>
                  <a:gs pos="30000">
                    <a:schemeClr val="accent6"/>
                  </a:gs>
                  <a:gs pos="100000">
                    <a:schemeClr val="tx2"/>
                  </a:gs>
                  <a:gs pos="0">
                    <a:schemeClr val="accent5"/>
                  </a:gs>
                </a:gsLst>
                <a:path path="circle">
                  <a:fillToRect l="100000" t="100000"/>
                </a:path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754911019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317ACC6A-F56B-69DE-A84E-DA70DDF02D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7C1C7C2-6D98-12EF-08A8-55F006BAFA29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gradFill>
            <a:gsLst>
              <a:gs pos="51000">
                <a:srgbClr val="F4F3F5">
                  <a:alpha val="68000"/>
                </a:srgbClr>
              </a:gs>
              <a:gs pos="100000">
                <a:srgbClr val="8DC8E8"/>
              </a:gs>
            </a:gsLst>
            <a:lin ang="3600000" scaled="0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rgbClr val="FFFFFF"/>
              </a:solidFill>
              <a:cs typeface="Segoe UI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3B99D9C-4B5D-2989-00A5-F5EF78A0C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/>
          <a:lstStyle/>
          <a:p>
            <a:r>
              <a:rPr lang="en-US">
                <a:solidFill>
                  <a:schemeClr val="tx2"/>
                </a:solidFill>
              </a:rPr>
              <a:t>Scale AI adoption with </a:t>
            </a:r>
            <a:r>
              <a:rPr lang="en-US" err="1">
                <a:solidFill>
                  <a:schemeClr val="tx2"/>
                </a:solidFill>
              </a:rPr>
              <a:t>optimised</a:t>
            </a:r>
            <a:r>
              <a:rPr lang="en-US">
                <a:solidFill>
                  <a:schemeClr val="tx2"/>
                </a:solidFill>
              </a:rPr>
              <a:t> infrastructure</a:t>
            </a: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CA954B18-EFC2-CB8D-FE20-5E830965B48A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11972925" y="7132638"/>
            <a:ext cx="219075" cy="182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1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/>
            <a:fld id="{81D60167-4931-47E6-BA6A-407CBD079E47}" type="slidenum">
              <a:rPr lang="en-AU" spc="-25" smtClean="0"/>
              <a:pPr marL="12700"/>
              <a:t>7</a:t>
            </a:fld>
            <a:endParaRPr spc="-22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9EC0B88-610C-5E7D-10AB-1026EB4473A1}"/>
              </a:ext>
            </a:extLst>
          </p:cNvPr>
          <p:cNvSpPr txBox="1"/>
          <p:nvPr/>
        </p:nvSpPr>
        <p:spPr>
          <a:xfrm>
            <a:off x="586390" y="1463213"/>
            <a:ext cx="9781976" cy="181588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spcBef>
                <a:spcPts val="800"/>
              </a:spcBef>
            </a:pPr>
            <a:r>
              <a:rPr lang="en-US" sz="1400"/>
              <a:t>Migrating to Azure lets you rapidly and securely embrace cloud and AI, without disrupting your current environment.</a:t>
            </a:r>
            <a:endParaRPr lang="en-AU" sz="1400"/>
          </a:p>
          <a:p>
            <a:pPr marL="285750" lvl="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1400" b="1"/>
              <a:t>Data unified for AI</a:t>
            </a:r>
            <a:br>
              <a:rPr lang="en-US" sz="1400" b="1"/>
            </a:br>
            <a:r>
              <a:rPr lang="en-US" sz="1400"/>
              <a:t>Collect and </a:t>
            </a:r>
            <a:r>
              <a:rPr lang="en-US" sz="1400" err="1"/>
              <a:t>analyse</a:t>
            </a:r>
            <a:r>
              <a:rPr lang="en-US" sz="1400"/>
              <a:t> data from multiple sources with optimal latency</a:t>
            </a:r>
            <a:endParaRPr lang="en-AU" sz="1400"/>
          </a:p>
          <a:p>
            <a:pPr marL="285750" lvl="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1400" b="1"/>
              <a:t>AI-enhanced central management</a:t>
            </a:r>
            <a:br>
              <a:rPr lang="en-US" sz="1400" b="1"/>
            </a:br>
            <a:r>
              <a:rPr lang="en-US" sz="1400"/>
              <a:t>Purpose-built AI supercomputing infrastructure accelerates innovation</a:t>
            </a:r>
            <a:endParaRPr lang="en-AU" sz="1400"/>
          </a:p>
          <a:p>
            <a:pPr marL="285750" lvl="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1400" b="1"/>
              <a:t>Rapid app development and scalability</a:t>
            </a:r>
            <a:br>
              <a:rPr lang="en-US" sz="1400" b="1"/>
            </a:br>
            <a:r>
              <a:rPr lang="en-US" sz="1400"/>
              <a:t>Build and scale AI-enhanced applications faster</a:t>
            </a:r>
            <a:endParaRPr lang="en-AU" sz="14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97A2F5-89DC-EBFA-3B5F-CA3F68D9A4F6}"/>
              </a:ext>
            </a:extLst>
          </p:cNvPr>
          <p:cNvSpPr txBox="1"/>
          <p:nvPr/>
        </p:nvSpPr>
        <p:spPr>
          <a:xfrm>
            <a:off x="586390" y="3862370"/>
            <a:ext cx="3291344" cy="1253401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tx2"/>
              </a:gs>
            </a:gsLst>
            <a:lin ang="2700000" scaled="1"/>
            <a:tileRect/>
          </a:gradFill>
        </p:spPr>
        <p:txBody>
          <a:bodyPr wrap="square" lIns="144000" tIns="144000" rIns="144000" bIns="144000">
            <a:noAutofit/>
          </a:bodyPr>
          <a:lstStyle/>
          <a:p>
            <a:pPr>
              <a:spcBef>
                <a:spcPts val="1200"/>
              </a:spcBef>
            </a:pPr>
            <a:r>
              <a:rPr lang="en-US" sz="2000" b="1">
                <a:solidFill>
                  <a:schemeClr val="bg1"/>
                </a:solidFill>
              </a:rPr>
              <a:t>81% of businesses said Azure enhanced their </a:t>
            </a:r>
            <a:br>
              <a:rPr lang="en-US" sz="2000" b="1">
                <a:solidFill>
                  <a:schemeClr val="bg1"/>
                </a:solidFill>
              </a:rPr>
            </a:br>
            <a:r>
              <a:rPr lang="en-US" sz="2000" b="1">
                <a:solidFill>
                  <a:schemeClr val="bg1"/>
                </a:solidFill>
              </a:rPr>
              <a:t>AI capabilities</a:t>
            </a:r>
            <a:r>
              <a:rPr lang="en-US" sz="2000" baseline="30000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7D96A7-4EDF-C61E-4D09-86118E052BF2}"/>
              </a:ext>
            </a:extLst>
          </p:cNvPr>
          <p:cNvSpPr txBox="1"/>
          <p:nvPr/>
        </p:nvSpPr>
        <p:spPr>
          <a:xfrm>
            <a:off x="4123295" y="3862371"/>
            <a:ext cx="3291344" cy="1253402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tx2"/>
              </a:gs>
            </a:gsLst>
            <a:lin ang="2700000" scaled="1"/>
            <a:tileRect/>
          </a:gradFill>
        </p:spPr>
        <p:txBody>
          <a:bodyPr wrap="square" lIns="144000" tIns="144000" rIns="144000" bIns="144000" anchor="ctr" anchorCtr="0">
            <a:noAutofit/>
          </a:bodyPr>
          <a:lstStyle/>
          <a:p>
            <a:pPr>
              <a:spcAft>
                <a:spcPts val="600"/>
              </a:spcAft>
              <a:buNone/>
            </a:pPr>
            <a:r>
              <a:rPr lang="en-US" sz="2000" b="1">
                <a:solidFill>
                  <a:schemeClr val="bg1"/>
                </a:solidFill>
                <a:latin typeface="Segoe UI" panose="020B0502040204020203" pitchFamily="34" charset="0"/>
                <a:ea typeface="Arial" panose="020B0604020202020204" pitchFamily="34" charset="0"/>
                <a:cs typeface="Segoe UI" panose="020B0502040204020203" pitchFamily="34" charset="0"/>
              </a:rPr>
              <a:t>2x more confident to innovate with AI</a:t>
            </a:r>
            <a:r>
              <a:rPr lang="en-US" sz="2000" baseline="30000">
                <a:solidFill>
                  <a:schemeClr val="bg1"/>
                </a:solidFill>
                <a:latin typeface="Segoe UI" panose="020B0502040204020203" pitchFamily="34" charset="0"/>
                <a:ea typeface="Arial" panose="020B0604020202020204" pitchFamily="34" charset="0"/>
                <a:cs typeface="Segoe UI" panose="020B0502040204020203" pitchFamily="34" charset="0"/>
              </a:rPr>
              <a:t>10</a:t>
            </a:r>
            <a:endParaRPr lang="en-AU" sz="2000">
              <a:solidFill>
                <a:schemeClr val="bg1"/>
              </a:solidFill>
              <a:latin typeface="Segoe UI" panose="020B0502040204020203" pitchFamily="34" charset="0"/>
              <a:ea typeface="Arial" panose="020B0604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9DC11F-E28B-DA83-0480-94765DF3A002}"/>
              </a:ext>
            </a:extLst>
          </p:cNvPr>
          <p:cNvSpPr txBox="1"/>
          <p:nvPr/>
        </p:nvSpPr>
        <p:spPr>
          <a:xfrm>
            <a:off x="7660200" y="3862371"/>
            <a:ext cx="3291344" cy="1253402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tx2"/>
              </a:gs>
            </a:gsLst>
            <a:lin ang="2700000" scaled="1"/>
            <a:tileRect/>
          </a:gradFill>
        </p:spPr>
        <p:txBody>
          <a:bodyPr wrap="square" lIns="144000" tIns="144000" rIns="144000" bIns="144000" anchor="ctr" anchorCtr="0">
            <a:noAutofit/>
          </a:bodyPr>
          <a:lstStyle/>
          <a:p>
            <a:pPr>
              <a:spcAft>
                <a:spcPts val="600"/>
              </a:spcAft>
              <a:buNone/>
            </a:pPr>
            <a:r>
              <a:rPr lang="en-US" sz="2000" b="1">
                <a:solidFill>
                  <a:schemeClr val="bg1"/>
                </a:solidFill>
                <a:latin typeface="Segoe UI" panose="020B0502040204020203" pitchFamily="34" charset="0"/>
                <a:ea typeface="Arial" panose="020B0604020202020204" pitchFamily="34" charset="0"/>
                <a:cs typeface="Segoe UI" panose="020B0502040204020203" pitchFamily="34" charset="0"/>
              </a:rPr>
              <a:t>74% cite compliance </a:t>
            </a:r>
            <a:br>
              <a:rPr lang="en-US" sz="2000" b="1">
                <a:solidFill>
                  <a:schemeClr val="bg1"/>
                </a:solidFill>
                <a:latin typeface="Segoe UI" panose="020B0502040204020203" pitchFamily="34" charset="0"/>
                <a:ea typeface="Arial" panose="020B0604020202020204" pitchFamily="34" charset="0"/>
                <a:cs typeface="Segoe UI" panose="020B0502040204020203" pitchFamily="34" charset="0"/>
              </a:rPr>
            </a:br>
            <a:r>
              <a:rPr lang="en-US" sz="2000" b="1">
                <a:solidFill>
                  <a:schemeClr val="bg1"/>
                </a:solidFill>
                <a:latin typeface="Segoe UI" panose="020B0502040204020203" pitchFamily="34" charset="0"/>
                <a:ea typeface="Arial" panose="020B0604020202020204" pitchFamily="34" charset="0"/>
                <a:cs typeface="Segoe UI" panose="020B0502040204020203" pitchFamily="34" charset="0"/>
              </a:rPr>
              <a:t>as a key AI driver</a:t>
            </a:r>
            <a:r>
              <a:rPr lang="en-US" sz="2000" baseline="30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573237217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DB0C62D2-0FFF-236C-D7A2-17EC4850F2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10396DD-B474-396C-110D-8B85DCF242B9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gradFill>
            <a:gsLst>
              <a:gs pos="51000">
                <a:srgbClr val="F4F3F5">
                  <a:alpha val="68000"/>
                </a:srgbClr>
              </a:gs>
              <a:gs pos="100000">
                <a:srgbClr val="8DC8E8"/>
              </a:gs>
            </a:gsLst>
            <a:lin ang="3600000" scaled="0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rgbClr val="FFFFFF"/>
              </a:solidFill>
              <a:cs typeface="Segoe UI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2C52B5F-E08C-557F-09E3-9677F46B0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/>
          <a:lstStyle/>
          <a:p>
            <a:r>
              <a:rPr lang="en-US">
                <a:solidFill>
                  <a:schemeClr val="tx2"/>
                </a:solidFill>
              </a:rPr>
              <a:t>Azure meets you where you are</a:t>
            </a: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1CBE926A-F410-0B10-F914-5C724DD458EB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11972925" y="7132638"/>
            <a:ext cx="219075" cy="182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1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/>
            <a:fld id="{81D60167-4931-47E6-BA6A-407CBD079E47}" type="slidenum">
              <a:rPr lang="en-AU" spc="-25" smtClean="0"/>
              <a:pPr marL="12700"/>
              <a:t>8</a:t>
            </a:fld>
            <a:endParaRPr spc="-22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7DE5EAA-BAC6-1D33-DA74-7CF22DBEC375}"/>
              </a:ext>
            </a:extLst>
          </p:cNvPr>
          <p:cNvSpPr txBox="1"/>
          <p:nvPr/>
        </p:nvSpPr>
        <p:spPr>
          <a:xfrm>
            <a:off x="586390" y="1463213"/>
            <a:ext cx="5027010" cy="158504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400"/>
              <a:t>No matter the type of workloads – Windows Server, SQL Server or Linux – Azure and Azure Arc simplify integration across hybrid, </a:t>
            </a:r>
            <a:r>
              <a:rPr lang="en-US" sz="1400" err="1"/>
              <a:t>multicloud</a:t>
            </a:r>
            <a:r>
              <a:rPr lang="en-US" sz="1400"/>
              <a:t> and edge environments. </a:t>
            </a:r>
            <a:endParaRPr lang="en-AU" sz="1400"/>
          </a:p>
          <a:p>
            <a:pPr>
              <a:spcBef>
                <a:spcPts val="600"/>
              </a:spcBef>
            </a:pPr>
            <a:r>
              <a:rPr lang="en-US" sz="1400"/>
              <a:t>Azure Arc extends Azure management and services to your existing infrastructure, enabling secure and streamlined operations no matter where your workloads run or how complex your IT landscape.</a:t>
            </a:r>
            <a:endParaRPr lang="en-AU" sz="140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D754534-C267-702C-3B04-4CB412D981B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3640667"/>
            <a:ext cx="12192000" cy="32173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531E67C-85B6-58C6-919B-FB677347A430}"/>
              </a:ext>
            </a:extLst>
          </p:cNvPr>
          <p:cNvSpPr txBox="1"/>
          <p:nvPr/>
        </p:nvSpPr>
        <p:spPr>
          <a:xfrm>
            <a:off x="6148990" y="1463213"/>
            <a:ext cx="5027010" cy="109260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400" b="1"/>
              <a:t>Migrate at your own pace:</a:t>
            </a:r>
            <a:endParaRPr lang="en-AU" sz="1400" b="1"/>
          </a:p>
          <a:p>
            <a:pPr marL="285750" lvl="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/>
              <a:t>Start with high-priority workloads</a:t>
            </a:r>
            <a:endParaRPr lang="en-AU" sz="1400"/>
          </a:p>
          <a:p>
            <a:pPr marL="285750" lvl="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/>
              <a:t>Maintain hybrid environments as long as you need</a:t>
            </a:r>
            <a:endParaRPr lang="en-AU" sz="1400"/>
          </a:p>
          <a:p>
            <a:pPr marL="285750" lvl="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/>
              <a:t>Scale progressively as you grow</a:t>
            </a:r>
            <a:endParaRPr lang="en-AU" sz="1400"/>
          </a:p>
        </p:txBody>
      </p:sp>
    </p:spTree>
    <p:extLst>
      <p:ext uri="{BB962C8B-B14F-4D97-AF65-F5344CB8AC3E}">
        <p14:creationId xmlns:p14="http://schemas.microsoft.com/office/powerpoint/2010/main" val="729646262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46B71EC-FAB5-D118-3413-34C271DEDD91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gradFill>
            <a:gsLst>
              <a:gs pos="51000">
                <a:srgbClr val="F4F3F5">
                  <a:alpha val="68000"/>
                </a:srgbClr>
              </a:gs>
              <a:gs pos="100000">
                <a:srgbClr val="8DC8E8"/>
              </a:gs>
            </a:gsLst>
            <a:lin ang="3600000" scaled="0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rgbClr val="FFFFFF"/>
              </a:solidFill>
              <a:cs typeface="Segoe UI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9D600FB-FFB9-69FC-3A00-DB1E7C282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41796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en-US" err="1">
                <a:solidFill>
                  <a:schemeClr val="tx2"/>
                </a:solidFill>
              </a:rPr>
              <a:t>Modernisation</a:t>
            </a:r>
            <a:r>
              <a:rPr lang="en-US">
                <a:solidFill>
                  <a:schemeClr val="tx2"/>
                </a:solidFill>
              </a:rPr>
              <a:t> in action: </a:t>
            </a:r>
            <a:br>
              <a:rPr lang="en-US">
                <a:solidFill>
                  <a:schemeClr val="tx2"/>
                </a:solidFill>
              </a:rPr>
            </a:br>
            <a:r>
              <a:rPr lang="en-US">
                <a:solidFill>
                  <a:schemeClr val="tx2"/>
                </a:solidFill>
              </a:rPr>
              <a:t>Industry applications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sldNum" sz="quarter" idx="4294967295"/>
          </p:nvPr>
        </p:nvSpPr>
        <p:spPr>
          <a:xfrm>
            <a:off x="11972925" y="7132638"/>
            <a:ext cx="219075" cy="182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1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/>
            <a:fld id="{81D60167-4931-47E6-BA6A-407CBD079E47}" type="slidenum">
              <a:rPr lang="en-AU" spc="-25" smtClean="0"/>
              <a:pPr marL="12700"/>
              <a:t>9</a:t>
            </a:fld>
            <a:endParaRPr spc="-22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BFAF860-67AB-B112-600B-353F28BF2F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6390" y="1620349"/>
            <a:ext cx="6676771" cy="3307059"/>
          </a:xfrm>
        </p:spPr>
        <p:txBody>
          <a:bodyPr vert="horz" wrap="square" lIns="0" tIns="0" rIns="0" bIns="0" rtlCol="0" anchor="t">
            <a:spAutoFit/>
          </a:bodyPr>
          <a:lstStyle/>
          <a:p>
            <a:pPr marL="10795">
              <a:spcBef>
                <a:spcPts val="1413"/>
              </a:spcBef>
            </a:pPr>
            <a:r>
              <a:rPr lang="en-AU" b="1" dirty="0">
                <a:solidFill>
                  <a:srgbClr val="0078D4"/>
                </a:solidFill>
                <a:cs typeface="Arial"/>
              </a:rPr>
              <a:t>Healthcare:</a:t>
            </a:r>
            <a:r>
              <a:rPr lang="en-AU" b="1" spc="-31" dirty="0">
                <a:solidFill>
                  <a:srgbClr val="0078D4"/>
                </a:solidFill>
                <a:cs typeface="Arial"/>
              </a:rPr>
              <a:t> </a:t>
            </a:r>
            <a:r>
              <a:rPr lang="en-AU" b="1" dirty="0">
                <a:solidFill>
                  <a:srgbClr val="000000"/>
                </a:solidFill>
                <a:ea typeface="+mn-lt"/>
                <a:cs typeface="Arial"/>
              </a:rPr>
              <a:t>Regional clinic modernises patient care</a:t>
            </a:r>
            <a:r>
              <a:rPr lang="en-AU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endParaRPr lang="en-AU" dirty="0">
              <a:cs typeface="Segoe Sans Text"/>
            </a:endParaRPr>
          </a:p>
          <a:p>
            <a:pPr>
              <a:spcBef>
                <a:spcPts val="1200"/>
              </a:spcBef>
            </a:pPr>
            <a:r>
              <a:rPr lang="en-AU" sz="1400" b="1" dirty="0">
                <a:cs typeface="Arial"/>
              </a:rPr>
              <a:t>Challenge:</a:t>
            </a:r>
            <a:r>
              <a:rPr lang="en-AU" sz="1400" b="1" spc="-18" dirty="0">
                <a:cs typeface="Arial"/>
              </a:rPr>
              <a:t> </a:t>
            </a:r>
            <a:r>
              <a:rPr lang="en" sz="1400" spc="-18" dirty="0">
                <a:cs typeface="Segoe Sans Text"/>
              </a:rPr>
              <a:t>A regional clinic serving 5,000 patients annually was running its electronic medical records (EMR) system on aging servers, limiting telehealth and struggling to meet privacy regulations.</a:t>
            </a:r>
          </a:p>
          <a:p>
            <a:pPr>
              <a:spcBef>
                <a:spcPts val="1200"/>
              </a:spcBef>
            </a:pPr>
            <a:r>
              <a:rPr lang="en-AU" sz="1400" b="1" dirty="0">
                <a:cs typeface="Arial"/>
              </a:rPr>
              <a:t>Solution:</a:t>
            </a:r>
            <a:r>
              <a:rPr lang="en-AU" sz="1400" b="1" spc="-18" dirty="0">
                <a:cs typeface="Arial"/>
              </a:rPr>
              <a:t> </a:t>
            </a:r>
            <a:r>
              <a:rPr lang="en" sz="1400" spc="-18" dirty="0">
                <a:cs typeface="Segoe Sans Text"/>
              </a:rPr>
              <a:t>Migrating the EMR and patient portal to Azure Virtual Machines and Azure SQL Database enabled secure cloud access from anywhere, with automated compliance reporting built in.</a:t>
            </a:r>
            <a:endParaRPr lang="en-AU" sz="1400" spc="-18" dirty="0">
              <a:cs typeface="Segoe Sans Text"/>
            </a:endParaRPr>
          </a:p>
          <a:p>
            <a:pPr marL="10795">
              <a:spcBef>
                <a:spcPts val="1200"/>
              </a:spcBef>
            </a:pPr>
            <a:r>
              <a:rPr lang="en-AU" sz="1400" b="1" spc="-9" dirty="0">
                <a:cs typeface="Arial"/>
              </a:rPr>
              <a:t>Results:</a:t>
            </a:r>
          </a:p>
          <a:p>
            <a:pPr marL="171450" indent="-171450">
              <a:buFont typeface="segeo" panose="020B0604020202020204" pitchFamily="34" charset="0"/>
              <a:buChar char="•"/>
            </a:pPr>
            <a:r>
              <a:rPr lang="en-US" sz="1400" b="1" dirty="0">
                <a:cs typeface="Arial"/>
              </a:rPr>
              <a:t>Telehealth enabled: </a:t>
            </a:r>
            <a:r>
              <a:rPr lang="en-US" sz="1400" dirty="0">
                <a:cs typeface="Arial"/>
              </a:rPr>
              <a:t>Improved patient care through remote consultations</a:t>
            </a:r>
            <a:endParaRPr lang="en-AU" sz="1400" dirty="0">
              <a:cs typeface="Arial"/>
            </a:endParaRPr>
          </a:p>
          <a:p>
            <a:pPr marL="171450" indent="-171450">
              <a:buFont typeface="segeo" panose="020B0604020202020204" pitchFamily="34" charset="0"/>
              <a:buChar char="•"/>
            </a:pPr>
            <a:r>
              <a:rPr lang="en-US" sz="1400" b="1" dirty="0">
                <a:cs typeface="Arial"/>
              </a:rPr>
              <a:t>Compliance automated:</a:t>
            </a:r>
            <a:r>
              <a:rPr lang="en-US" sz="1400" dirty="0">
                <a:cs typeface="Arial"/>
              </a:rPr>
              <a:t> Streamlined reporting under Australian Privacy Principles</a:t>
            </a:r>
            <a:endParaRPr lang="en-AU" sz="1400" dirty="0">
              <a:cs typeface="Arial"/>
            </a:endParaRPr>
          </a:p>
          <a:p>
            <a:pPr marL="171450" indent="-171450">
              <a:buFont typeface="segeo" panose="020B0604020202020204" pitchFamily="34" charset="0"/>
              <a:buChar char="•"/>
            </a:pPr>
            <a:r>
              <a:rPr lang="en-US" sz="1400" b="1" dirty="0">
                <a:cs typeface="Arial"/>
              </a:rPr>
              <a:t>Efficiency gained:</a:t>
            </a:r>
            <a:r>
              <a:rPr lang="en-US" sz="1400" dirty="0">
                <a:cs typeface="Arial"/>
              </a:rPr>
              <a:t> Reduced IT overhead by 25%</a:t>
            </a:r>
            <a:endParaRPr lang="en-AU" sz="1400" dirty="0">
              <a:cs typeface="Arial"/>
            </a:endParaRPr>
          </a:p>
          <a:p>
            <a:pPr marL="179070" indent="-179070">
              <a:spcBef>
                <a:spcPts val="278"/>
              </a:spcBef>
              <a:buSzPct val="100000"/>
              <a:buFont typeface="Arial" panose="020B0604020202020204" pitchFamily="34" charset="0"/>
              <a:buChar char="•"/>
            </a:pPr>
            <a:endParaRPr lang="en-AU" sz="1400" dirty="0">
              <a:cs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A9F97DE-30F1-587B-2853-2292D1117E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93151" y="0"/>
            <a:ext cx="3798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105640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Azure 2023 Template">
  <a:themeElements>
    <a:clrScheme name="Custom 4">
      <a:dk1>
        <a:srgbClr val="000000"/>
      </a:dk1>
      <a:lt1>
        <a:srgbClr val="FFFFFF"/>
      </a:lt1>
      <a:dk2>
        <a:srgbClr val="0078D4"/>
      </a:dk2>
      <a:lt2>
        <a:srgbClr val="E8E6DF"/>
      </a:lt2>
      <a:accent1>
        <a:srgbClr val="0078D4"/>
      </a:accent1>
      <a:accent2>
        <a:srgbClr val="2A446F"/>
      </a:accent2>
      <a:accent3>
        <a:srgbClr val="49C5B1"/>
      </a:accent3>
      <a:accent4>
        <a:srgbClr val="8DE971"/>
      </a:accent4>
      <a:accent5>
        <a:srgbClr val="F4364F"/>
      </a:accent5>
      <a:accent6>
        <a:srgbClr val="C03BC4"/>
      </a:accent6>
      <a:hlink>
        <a:srgbClr val="091F2C"/>
      </a:hlink>
      <a:folHlink>
        <a:srgbClr val="091F2C"/>
      </a:folHlink>
    </a:clrScheme>
    <a:fontScheme name="Custom 4">
      <a:majorFont>
        <a:latin typeface="Segoe Sans Text Semibold"/>
        <a:ea typeface=""/>
        <a:cs typeface=""/>
      </a:majorFont>
      <a:minorFont>
        <a:latin typeface="Segoe Sans Text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algn="l" defTabSz="932472" fontAlgn="base">
          <a:spcBef>
            <a:spcPct val="0"/>
          </a:spcBef>
          <a:spcAft>
            <a:spcPct val="0"/>
          </a:spcAft>
          <a:defRPr sz="2000" dirty="0" err="1" smtClean="0">
            <a:solidFill>
              <a:srgbClr val="FFFFFF"/>
            </a:soli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 smtClean="0"/>
        </a:defPPr>
      </a:lstStyle>
    </a:txDef>
  </a:objectDefaults>
  <a:extraClrSchemeLst/>
  <a:custClrLst>
    <a:custClr name="Light Brown">
      <a:srgbClr val="E1D3C7"/>
    </a:custClr>
    <a:custClr name="Light Yellow">
      <a:srgbClr val="FFE399"/>
    </a:custClr>
    <a:custClr name="Light Orange">
      <a:srgbClr val="FFA38B"/>
    </a:custClr>
    <a:custClr name="Light Red">
      <a:srgbClr val="FFB3BB"/>
    </a:custClr>
    <a:custClr name="Light Magenta">
      <a:srgbClr val="D59ED7"/>
    </a:custClr>
    <a:custClr name="Light Purple">
      <a:srgbClr val="C5B4E3"/>
    </a:custClr>
    <a:custClr name="Light Blue">
      <a:srgbClr val="8DC8E8"/>
    </a:custClr>
    <a:custClr name="Light Teal">
      <a:srgbClr val="B9DCD2"/>
    </a:custClr>
    <a:custClr name="Light Green">
      <a:srgbClr val="D4EC8E"/>
    </a:custClr>
    <a:custClr name="Blue Black">
      <a:srgbClr val="091F2C"/>
    </a:custClr>
    <a:custClr name="Brown">
      <a:srgbClr val="BF9474"/>
    </a:custClr>
    <a:custClr name="Yellow">
      <a:srgbClr val="FFB900"/>
    </a:custClr>
    <a:custClr name="Orange">
      <a:srgbClr val="FF5C39"/>
    </a:custClr>
    <a:custClr name="Red">
      <a:srgbClr val="F4364C"/>
    </a:custClr>
    <a:custClr name="Magenta">
      <a:srgbClr val="C03BC4"/>
    </a:custClr>
    <a:custClr name="Purple">
      <a:srgbClr val="8661C5"/>
    </a:custClr>
    <a:custClr name="Blue">
      <a:srgbClr val="0078D4"/>
    </a:custClr>
    <a:custClr name="Teal">
      <a:srgbClr val="49C5B1"/>
    </a:custClr>
    <a:custClr name="Green">
      <a:srgbClr val="8DE971"/>
    </a:custClr>
    <a:custClr name="Rich Black">
      <a:srgbClr val="000000"/>
    </a:custClr>
    <a:custClr name="Dark Brown">
      <a:srgbClr val="5C4738"/>
    </a:custClr>
    <a:custClr name="Dark Yellow">
      <a:srgbClr val="7F5A1A"/>
    </a:custClr>
    <a:custClr name="Dark Orange">
      <a:srgbClr val="73391D"/>
    </a:custClr>
    <a:custClr name="Dark Red">
      <a:srgbClr val="73262F"/>
    </a:custClr>
    <a:custClr name="Dark Magenta">
      <a:srgbClr val="702573"/>
    </a:custClr>
    <a:custClr name="Dark Purple">
      <a:srgbClr val="463668"/>
    </a:custClr>
    <a:custClr name="Dark Blue">
      <a:srgbClr val="2A446F"/>
    </a:custClr>
    <a:custClr name="Dark Teal">
      <a:srgbClr val="225B62"/>
    </a:custClr>
    <a:custClr name="Dark Green">
      <a:srgbClr val="07641D"/>
    </a:custClr>
    <a:custClr name="Brown Black">
      <a:srgbClr val="291817"/>
    </a:custClr>
    <a:custClr name="Pure White">
      <a:srgbClr val="FFFFFF"/>
    </a:custClr>
    <a:custClr name="Off White">
      <a:srgbClr val="F4F3F5"/>
    </a:custClr>
    <a:custClr name="Warm White">
      <a:srgbClr val="FFF8F3"/>
    </a:custClr>
    <a:custClr name="Warm Light Gray">
      <a:srgbClr val="E8E6DF"/>
    </a:custClr>
    <a:custClr name="Mid Gray">
      <a:srgbClr val="D7D2CB"/>
    </a:custClr>
    <a:custClr name="Warm Gray">
      <a:srgbClr val="8C8279"/>
    </a:custClr>
    <a:custClr name="Light Gray">
      <a:srgbClr val="D9D9D6"/>
    </a:custClr>
    <a:custClr name="Cool Gray">
      <a:srgbClr val="B1B3B3"/>
    </a:custClr>
    <a:custClr name="Dark Gray">
      <a:srgbClr val="454142"/>
    </a:custClr>
    <a:custClr name="Pure White">
      <a:srgbClr val="FFFFFF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</a:custClrLst>
  <a:extLst>
    <a:ext uri="{05A4C25C-085E-4340-85A3-A5531E510DB2}">
      <thm15:themeFamily xmlns:thm15="http://schemas.microsoft.com/office/thememl/2012/main" name="Presentation1" id="{662DC8C9-CFC0-405F-82A1-B248626FCAE6}" vid="{49C91371-712F-49B7-AFEB-59DA86371DF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custClrLst>
    <a:custClr name="Light Orange">
      <a:srgbClr val="FF9349"/>
    </a:custClr>
    <a:custClr name="Light Yellow">
      <a:srgbClr val="FEF000"/>
    </a:custClr>
    <a:custClr name="Light Green">
      <a:srgbClr val="9BF00B"/>
    </a:custClr>
    <a:custClr name="Light Teal">
      <a:srgbClr val="30E5D0"/>
    </a:custClr>
    <a:custClr name="Light Blue">
      <a:srgbClr val="50E6FF"/>
    </a:custClr>
    <a:custClr name="Light Purple">
      <a:srgbClr val="D59DFF"/>
    </a:custClr>
    <a:custClr name="White">
      <a:srgbClr val="FFFFFF"/>
    </a:custClr>
    <a:custClr name="Extra Light Gray">
      <a:srgbClr val="F2F2F2"/>
    </a:custClr>
    <a:custClr name="Light Gray">
      <a:srgbClr val="E6E6E6"/>
    </a:custClr>
    <a:custClr name="Gray">
      <a:srgbClr val="D2D2D2"/>
    </a:custClr>
    <a:custClr name="Orange">
      <a:srgbClr val="D83B01"/>
    </a:custClr>
    <a:custClr name="Yellow">
      <a:srgbClr val="FFB900"/>
    </a:custClr>
    <a:custClr name="Green">
      <a:srgbClr val="107C10"/>
    </a:custClr>
    <a:custClr name="Teal">
      <a:srgbClr val="008575"/>
    </a:custClr>
    <a:custClr name="Blue">
      <a:srgbClr val="0078D4"/>
    </a:custClr>
    <a:custClr name="Purple">
      <a:srgbClr val="8661C5"/>
    </a:custClr>
    <a:custClr name="Mid Gray">
      <a:srgbClr val="737373"/>
    </a:custClr>
    <a:custClr name="Dark Gray">
      <a:srgbClr val="505050"/>
    </a:custClr>
    <a:custClr name="Extra Dark Gray">
      <a:srgbClr val="2F2F2F"/>
    </a:custClr>
    <a:custClr name="Rick Black">
      <a:srgbClr val="000000"/>
    </a:custClr>
    <a:custClr name="Dark Orange">
      <a:srgbClr val="6B2929"/>
    </a:custClr>
    <a:custClr name="Dark Yellow">
      <a:srgbClr val="6A4B16"/>
    </a:custClr>
    <a:custClr name="Dark Green">
      <a:srgbClr val="054B16"/>
    </a:custClr>
    <a:custClr name="Dark Teal">
      <a:srgbClr val="274B47"/>
    </a:custClr>
    <a:custClr name="Dark Blue">
      <a:srgbClr val="243A5E"/>
    </a:custClr>
    <a:custClr name="Dark Purple">
      <a:srgbClr val="3B2E58"/>
    </a:custClr>
  </a:custClr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custClrLst>
    <a:custClr name="Light Orange">
      <a:srgbClr val="FF9349"/>
    </a:custClr>
    <a:custClr name="Light Yellow">
      <a:srgbClr val="FEF000"/>
    </a:custClr>
    <a:custClr name="Light Green">
      <a:srgbClr val="9BF00B"/>
    </a:custClr>
    <a:custClr name="Light Teal">
      <a:srgbClr val="30E5D0"/>
    </a:custClr>
    <a:custClr name="Light Blue">
      <a:srgbClr val="50E6FF"/>
    </a:custClr>
    <a:custClr name="Light Purple">
      <a:srgbClr val="D59DFF"/>
    </a:custClr>
    <a:custClr name="White">
      <a:srgbClr val="FFFFFF"/>
    </a:custClr>
    <a:custClr name="Extra Light Gray">
      <a:srgbClr val="F2F2F2"/>
    </a:custClr>
    <a:custClr name="Light Gray">
      <a:srgbClr val="E6E6E6"/>
    </a:custClr>
    <a:custClr name="Gray">
      <a:srgbClr val="D2D2D2"/>
    </a:custClr>
    <a:custClr name="Orange">
      <a:srgbClr val="D83B01"/>
    </a:custClr>
    <a:custClr name="Yellow">
      <a:srgbClr val="FFB900"/>
    </a:custClr>
    <a:custClr name="Green">
      <a:srgbClr val="107C10"/>
    </a:custClr>
    <a:custClr name="Teal">
      <a:srgbClr val="008575"/>
    </a:custClr>
    <a:custClr name="Blue">
      <a:srgbClr val="0078D4"/>
    </a:custClr>
    <a:custClr name="Purple">
      <a:srgbClr val="8661C5"/>
    </a:custClr>
    <a:custClr name="Mid Gray">
      <a:srgbClr val="737373"/>
    </a:custClr>
    <a:custClr name="Dark Gray">
      <a:srgbClr val="505050"/>
    </a:custClr>
    <a:custClr name="Extra Dark Gray">
      <a:srgbClr val="2F2F2F"/>
    </a:custClr>
    <a:custClr name="Rick Black">
      <a:srgbClr val="000000"/>
    </a:custClr>
    <a:custClr name="Dark Orange">
      <a:srgbClr val="6B2929"/>
    </a:custClr>
    <a:custClr name="Dark Yellow">
      <a:srgbClr val="6A4B16"/>
    </a:custClr>
    <a:custClr name="Dark Green">
      <a:srgbClr val="054B16"/>
    </a:custClr>
    <a:custClr name="Dark Teal">
      <a:srgbClr val="274B47"/>
    </a:custClr>
    <a:custClr name="Dark Blue">
      <a:srgbClr val="243A5E"/>
    </a:custClr>
    <a:custClr name="Dark Purple">
      <a:srgbClr val="3B2E58"/>
    </a:custClr>
  </a:custClr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566D450B46C8D488E9DA87241B4E739" ma:contentTypeVersion="14" ma:contentTypeDescription="Create a new document." ma:contentTypeScope="" ma:versionID="90b476cbf1f4c4d8ccc9cd278ccce266">
  <xsd:schema xmlns:xsd="http://www.w3.org/2001/XMLSchema" xmlns:xs="http://www.w3.org/2001/XMLSchema" xmlns:p="http://schemas.microsoft.com/office/2006/metadata/properties" xmlns:ns2="b7108ddd-dde9-473a-b685-f7bad8cb4e0d" xmlns:ns3="f969debb-d613-4722-a7d2-3348403f8bbc" targetNamespace="http://schemas.microsoft.com/office/2006/metadata/properties" ma:root="true" ma:fieldsID="19718db486e93b0cc3bdd8e621f265de" ns2:_="" ns3:_="">
    <xsd:import namespace="b7108ddd-dde9-473a-b685-f7bad8cb4e0d"/>
    <xsd:import namespace="f969debb-d613-4722-a7d2-3348403f8bb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108ddd-dde9-473a-b685-f7bad8cb4e0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428fa2c3-b102-4787-8df5-b23ef8e8fe5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69debb-d613-4722-a7d2-3348403f8bbc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f57f4674-143b-4486-afd5-8db3658406f4}" ma:internalName="TaxCatchAll" ma:showField="CatchAllData" ma:web="f969debb-d613-4722-a7d2-3348403f8bb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969debb-d613-4722-a7d2-3348403f8bbc" xsi:nil="true"/>
    <lcf76f155ced4ddcb4097134ff3c332f xmlns="b7108ddd-dde9-473a-b685-f7bad8cb4e0d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D65D3DE-9FA4-4FDE-9C32-B22A7989FBF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7108ddd-dde9-473a-b685-f7bad8cb4e0d"/>
    <ds:schemaRef ds:uri="f969debb-d613-4722-a7d2-3348403f8bb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990F116-B58F-4255-B05B-DA3808E0E5C6}">
  <ds:schemaRefs>
    <ds:schemaRef ds:uri="230e9df3-be65-4c73-a93b-d1236ebd677e"/>
    <ds:schemaRef ds:uri="255e9135-acb6-413d-8014-3858207eab07"/>
    <ds:schemaRef ds:uri="912a965b-18ab-48f9-afa9-986d97207d9f"/>
    <ds:schemaRef ds:uri="a4494d7a-ad2c-4b11-8dea-280127f8418e"/>
    <ds:schemaRef ds:uri="a647c833-fbf3-42d0-9d1a-fdc4c4d8b08f"/>
    <ds:schemaRef ds:uri="ebe725d4-5a61-4827-9af4-da8e7f768b99"/>
    <ds:schemaRef ds:uri="fdddb3d6-5bd7-4379-986a-b69d3100568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  <ds:schemaRef ds:uri="f969debb-d613-4722-a7d2-3348403f8bbc"/>
    <ds:schemaRef ds:uri="b7108ddd-dde9-473a-b685-f7bad8cb4e0d"/>
  </ds:schemaRefs>
</ds:datastoreItem>
</file>

<file path=customXml/itemProps3.xml><?xml version="1.0" encoding="utf-8"?>
<ds:datastoreItem xmlns:ds="http://schemas.openxmlformats.org/officeDocument/2006/customXml" ds:itemID="{758FDAC0-319D-4A54-8D8E-1D42CB1F8004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f2cd219a-7fef-4855-86b9-76cef3de89bd}" enabled="1" method="Standard" siteId="{6e417ab3-58de-417d-9aaa-da5837716c4c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Azure 2023 Template</Template>
  <TotalTime>0</TotalTime>
  <Words>1200</Words>
  <Application>Microsoft Office PowerPoint</Application>
  <PresentationFormat>Widescreen</PresentationFormat>
  <Paragraphs>152</Paragraphs>
  <Slides>13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Azure 2023 Template</vt:lpstr>
      <vt:lpstr>Build your foundation and your AI readiness</vt:lpstr>
      <vt:lpstr>Cloud and AI are transforming business</vt:lpstr>
      <vt:lpstr>Is your infrastructure ready for AI?</vt:lpstr>
      <vt:lpstr>Move workloads to the cloud with confidence</vt:lpstr>
      <vt:lpstr>Microsoft Azure</vt:lpstr>
      <vt:lpstr>Grow faster,  spend less</vt:lpstr>
      <vt:lpstr>Scale AI adoption with optimised infrastructure</vt:lpstr>
      <vt:lpstr>Azure meets you where you are</vt:lpstr>
      <vt:lpstr>Modernisation in action:  Industry applications</vt:lpstr>
      <vt:lpstr>Modernisation in action:  Industry applications</vt:lpstr>
      <vt:lpstr>Modernisation in action:  Industry applications</vt:lpstr>
      <vt:lpstr>Build your foundation and prepare for AI</vt:lpstr>
      <vt:lpstr>PowerPoint Presentation</vt:lpstr>
    </vt:vector>
  </TitlesOfParts>
  <Manager>&lt;Comms manager name here&gt;</Manager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>&lt;Event name&gt;</dc:subject>
  <dc:creator>Mark Brewster</dc:creator>
  <cp:keywords/>
  <dc:description/>
  <cp:lastModifiedBy>Peter Crocker</cp:lastModifiedBy>
  <cp:revision>68</cp:revision>
  <cp:lastPrinted>2023-02-15T20:48:24Z</cp:lastPrinted>
  <dcterms:created xsi:type="dcterms:W3CDTF">2025-11-16T23:20:59Z</dcterms:created>
  <dcterms:modified xsi:type="dcterms:W3CDTF">2026-01-06T03:08:05Z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0x010100B566D450B46C8D488E9DA87241B4E739</vt:lpwstr>
  </property>
  <property fmtid="{D5CDD505-2E9C-101B-9397-08002B2CF9AE}" pid="3" name="Product">
    <vt:lpwstr/>
  </property>
  <property fmtid="{D5CDD505-2E9C-101B-9397-08002B2CF9AE}" pid="4" name="Event1">
    <vt:lpwstr>622;#Unassigned|2c8af875-f38a-40b8-a0a9-056aed3fc8c0</vt:lpwstr>
  </property>
  <property fmtid="{D5CDD505-2E9C-101B-9397-08002B2CF9AE}" pid="5" name="Audience">
    <vt:lpwstr/>
  </property>
  <property fmtid="{D5CDD505-2E9C-101B-9397-08002B2CF9AE}" pid="6" name="Event Venue">
    <vt:lpwstr/>
  </property>
  <property fmtid="{D5CDD505-2E9C-101B-9397-08002B2CF9AE}" pid="7" name="Track">
    <vt:lpwstr/>
  </property>
  <property fmtid="{D5CDD505-2E9C-101B-9397-08002B2CF9AE}" pid="8" name="Event Location">
    <vt:lpwstr/>
  </property>
  <property fmtid="{D5CDD505-2E9C-101B-9397-08002B2CF9AE}" pid="9" name="Campaign">
    <vt:lpwstr/>
  </property>
  <property fmtid="{D5CDD505-2E9C-101B-9397-08002B2CF9AE}" pid="10" name="IsMyDocuments">
    <vt:bool>true</vt:bool>
  </property>
  <property fmtid="{D5CDD505-2E9C-101B-9397-08002B2CF9AE}" pid="11" name="MSIP_Label_f42aa342-8706-4288-bd11-ebb85995028c_Enabled">
    <vt:lpwstr>True</vt:lpwstr>
  </property>
  <property fmtid="{D5CDD505-2E9C-101B-9397-08002B2CF9AE}" pid="12" name="MSIP_Label_f42aa342-8706-4288-bd11-ebb85995028c_SiteId">
    <vt:lpwstr>72f988bf-86f1-41af-91ab-2d7cd011db47</vt:lpwstr>
  </property>
  <property fmtid="{D5CDD505-2E9C-101B-9397-08002B2CF9AE}" pid="13" name="MSIP_Label_f42aa342-8706-4288-bd11-ebb85995028c_Ref">
    <vt:lpwstr>https://api.informationprotection.azure.com/api/72f988bf-86f1-41af-91ab-2d7cd011db47</vt:lpwstr>
  </property>
  <property fmtid="{D5CDD505-2E9C-101B-9397-08002B2CF9AE}" pid="14" name="MSIP_Label_f42aa342-8706-4288-bd11-ebb85995028c_SetDate">
    <vt:lpwstr>2017-08-29T14:27:20.8568347-07:00</vt:lpwstr>
  </property>
  <property fmtid="{D5CDD505-2E9C-101B-9397-08002B2CF9AE}" pid="15" name="MSIP_Label_f42aa342-8706-4288-bd11-ebb85995028c_Name">
    <vt:lpwstr>General</vt:lpwstr>
  </property>
  <property fmtid="{D5CDD505-2E9C-101B-9397-08002B2CF9AE}" pid="16" name="MSIP_Label_f42aa342-8706-4288-bd11-ebb85995028c_Extended_MSFT_Method">
    <vt:lpwstr>Automatic</vt:lpwstr>
  </property>
  <property fmtid="{D5CDD505-2E9C-101B-9397-08002B2CF9AE}" pid="17" name="Sensitivity">
    <vt:lpwstr>General</vt:lpwstr>
  </property>
  <property fmtid="{D5CDD505-2E9C-101B-9397-08002B2CF9AE}" pid="18" name="MediaServiceImageTags">
    <vt:lpwstr/>
  </property>
</Properties>
</file>