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5447" r:id="rId4"/>
  </p:sldMasterIdLst>
  <p:notesMasterIdLst>
    <p:notesMasterId r:id="rId6"/>
  </p:notesMasterIdLst>
  <p:handoutMasterIdLst>
    <p:handoutMasterId r:id="rId7"/>
  </p:handoutMasterIdLst>
  <p:sldIdLst>
    <p:sldId id="256" r:id="rId5"/>
  </p:sldIdLst>
  <p:sldSz cx="5715000" cy="9525000"/>
  <p:notesSz cx="6858000" cy="9144000"/>
  <p:defaultTextStyle>
    <a:defPPr>
      <a:defRPr lang="en-US"/>
    </a:defPPr>
    <a:lvl1pPr marL="0" algn="l" defTabSz="546151" rtl="0" eaLnBrk="1" latinLnBrk="0" hangingPunct="1">
      <a:defRPr sz="1054" kern="1200">
        <a:solidFill>
          <a:schemeClr val="tx1"/>
        </a:solidFill>
        <a:latin typeface="+mn-lt"/>
        <a:ea typeface="+mn-ea"/>
        <a:cs typeface="+mn-cs"/>
      </a:defRPr>
    </a:lvl1pPr>
    <a:lvl2pPr marL="273075" algn="l" defTabSz="546151" rtl="0" eaLnBrk="1" latinLnBrk="0" hangingPunct="1">
      <a:defRPr sz="1054" kern="1200">
        <a:solidFill>
          <a:schemeClr val="tx1"/>
        </a:solidFill>
        <a:latin typeface="+mn-lt"/>
        <a:ea typeface="+mn-ea"/>
        <a:cs typeface="+mn-cs"/>
      </a:defRPr>
    </a:lvl2pPr>
    <a:lvl3pPr marL="546151" algn="l" defTabSz="546151" rtl="0" eaLnBrk="1" latinLnBrk="0" hangingPunct="1">
      <a:defRPr sz="1054" kern="1200">
        <a:solidFill>
          <a:schemeClr val="tx1"/>
        </a:solidFill>
        <a:latin typeface="+mn-lt"/>
        <a:ea typeface="+mn-ea"/>
        <a:cs typeface="+mn-cs"/>
      </a:defRPr>
    </a:lvl3pPr>
    <a:lvl4pPr marL="819227" algn="l" defTabSz="546151" rtl="0" eaLnBrk="1" latinLnBrk="0" hangingPunct="1">
      <a:defRPr sz="1054" kern="1200">
        <a:solidFill>
          <a:schemeClr val="tx1"/>
        </a:solidFill>
        <a:latin typeface="+mn-lt"/>
        <a:ea typeface="+mn-ea"/>
        <a:cs typeface="+mn-cs"/>
      </a:defRPr>
    </a:lvl4pPr>
    <a:lvl5pPr marL="1092303" algn="l" defTabSz="546151" rtl="0" eaLnBrk="1" latinLnBrk="0" hangingPunct="1">
      <a:defRPr sz="1054" kern="1200">
        <a:solidFill>
          <a:schemeClr val="tx1"/>
        </a:solidFill>
        <a:latin typeface="+mn-lt"/>
        <a:ea typeface="+mn-ea"/>
        <a:cs typeface="+mn-cs"/>
      </a:defRPr>
    </a:lvl5pPr>
    <a:lvl6pPr marL="1365379" algn="l" defTabSz="546151" rtl="0" eaLnBrk="1" latinLnBrk="0" hangingPunct="1">
      <a:defRPr sz="1054" kern="1200">
        <a:solidFill>
          <a:schemeClr val="tx1"/>
        </a:solidFill>
        <a:latin typeface="+mn-lt"/>
        <a:ea typeface="+mn-ea"/>
        <a:cs typeface="+mn-cs"/>
      </a:defRPr>
    </a:lvl6pPr>
    <a:lvl7pPr marL="1638454" algn="l" defTabSz="546151" rtl="0" eaLnBrk="1" latinLnBrk="0" hangingPunct="1">
      <a:defRPr sz="1054" kern="1200">
        <a:solidFill>
          <a:schemeClr val="tx1"/>
        </a:solidFill>
        <a:latin typeface="+mn-lt"/>
        <a:ea typeface="+mn-ea"/>
        <a:cs typeface="+mn-cs"/>
      </a:defRPr>
    </a:lvl7pPr>
    <a:lvl8pPr marL="1911530" algn="l" defTabSz="546151" rtl="0" eaLnBrk="1" latinLnBrk="0" hangingPunct="1">
      <a:defRPr sz="1054" kern="1200">
        <a:solidFill>
          <a:schemeClr val="tx1"/>
        </a:solidFill>
        <a:latin typeface="+mn-lt"/>
        <a:ea typeface="+mn-ea"/>
        <a:cs typeface="+mn-cs"/>
      </a:defRPr>
    </a:lvl8pPr>
    <a:lvl9pPr marL="2184606" algn="l" defTabSz="546151" rtl="0" eaLnBrk="1" latinLnBrk="0" hangingPunct="1">
      <a:defRPr sz="1054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2D14F3FA-6DBA-4AC1-8BF7-E54B4ADAF583}">
          <p14:sldIdLst>
            <p14:sldId id="256"/>
          </p14:sldIdLst>
        </p14:section>
      </p14:sectionLst>
    </p:ex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F0E91866-61C1-2DFE-6E96-C185B418BC44}" name="Zoe Nelson" initials="ZN" userId="S::zoe.nelson@zumcom.com::26906bc3-ec75-49a6-b535-4e5e2d6e563a" providerId="AD"/>
  <p188:author id="{6768C999-94CC-8BD5-ECA2-C1A2B645C61F}" name="Matthew George" initials="MG" userId="4b93059ffac5902b" providerId="Windows Live"/>
  <p188:author id="{A5924ECA-9D88-7163-DB9E-80CF0AECF57C}" name="Zoe Ha" initials="ZH" userId="Zoe Ha" providerId="None"/>
  <p188:author id="{6AFA61D8-796F-555E-A395-B33F90AAF99E}" name="Monica Lueder" initials="ML" userId="S::monical@microsoft.com::75969e72-ba9c-4e32-a4ac-c8f3aeff9ba2" providerId="AD"/>
  <p188:author id="{FB2220EC-6E9D-66CF-528C-A1FDAC2F85AA}" name="Ben Hermel" initials="" userId="S::bhermel@microsoft.com::bf02db1c-aaaa-44a0-870c-3c953b9e4a6e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Saku Uchikawa" initials="SU" lastIdx="11" clrIdx="0"/>
  <p:cmAuthor id="1" name="Mary Feil-Jacobs" initials="MFJ" lastIdx="43" clrIdx="1"/>
  <p:cmAuthor id="2" name="Monica Lueder" initials="ML" lastIdx="22" clrIdx="2">
    <p:extLst>
      <p:ext uri="{19B8F6BF-5375-455C-9EA6-DF929625EA0E}">
        <p15:presenceInfo xmlns:p15="http://schemas.microsoft.com/office/powerpoint/2012/main" userId="S-1-5-21-2127521184-1604012920-1887927527-2598260" providerId="AD"/>
      </p:ext>
    </p:extLst>
  </p:cmAuthor>
  <p:cmAuthor id="3" name="Mary Feil-Jacobs" initials="MF" lastIdx="28" clrIdx="3">
    <p:extLst>
      <p:ext uri="{19B8F6BF-5375-455C-9EA6-DF929625EA0E}">
        <p15:presenceInfo xmlns:p15="http://schemas.microsoft.com/office/powerpoint/2012/main" userId="S-1-5-21-2127521184-1604012920-1887927527-65006" providerId="AD"/>
      </p:ext>
    </p:extLst>
  </p:cmAuthor>
  <p:cmAuthor id="4" name="Tracy Tran" initials="TT" lastIdx="9" clrIdx="4">
    <p:extLst>
      <p:ext uri="{19B8F6BF-5375-455C-9EA6-DF929625EA0E}">
        <p15:presenceInfo xmlns:p15="http://schemas.microsoft.com/office/powerpoint/2012/main" userId="S::tracyt@microsoft.com::7b485f56-8fe8-4efc-a1b3-85e720327ac5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4F3F5"/>
    <a:srgbClr val="77787B"/>
    <a:srgbClr val="091F2C"/>
    <a:srgbClr val="FEA38B"/>
    <a:srgbClr val="77EAB3"/>
    <a:srgbClr val="4FA7F2"/>
    <a:srgbClr val="FADAFD"/>
    <a:srgbClr val="E8F4FA"/>
    <a:srgbClr val="C2F1C8"/>
    <a:srgbClr val="C04F1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956" autoAdjust="0"/>
    <p:restoredTop sz="94660"/>
  </p:normalViewPr>
  <p:slideViewPr>
    <p:cSldViewPr snapToGrid="0">
      <p:cViewPr>
        <p:scale>
          <a:sx n="144" d="100"/>
          <a:sy n="144" d="100"/>
        </p:scale>
        <p:origin x="4640" y="-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" d="2"/>
        <a:sy n="1" d="2"/>
      </p:scale>
      <p:origin x="0" y="0"/>
    </p:cViewPr>
  </p:sorterViewPr>
  <p:notesViewPr>
    <p:cSldViewPr snapToGrid="0">
      <p:cViewPr>
        <p:scale>
          <a:sx n="1" d="2"/>
          <a:sy n="1" d="2"/>
        </p:scale>
        <p:origin x="3696" y="102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13" Type="http://schemas.microsoft.com/office/2018/10/relationships/authors" Target="author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Header Placeholder 5"/>
          <p:cNvSpPr>
            <a:spLocks noGrp="1"/>
          </p:cNvSpPr>
          <p:nvPr>
            <p:ph type="hdr" sz="quarter"/>
          </p:nvPr>
        </p:nvSpPr>
        <p:spPr>
          <a:xfrm>
            <a:off x="0" y="-11574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>
              <a:latin typeface="Segoe Sans Display" pitchFamily="2" charset="0"/>
            </a:endParaRPr>
          </a:p>
        </p:txBody>
      </p:sp>
      <p:sp>
        <p:nvSpPr>
          <p:cNvPr id="7" name="Date Placeholder 6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60F9EC6-89FF-47E1-8594-1A32E3B45134}" type="datetime8">
              <a:rPr lang="en-US" smtClean="0">
                <a:latin typeface="Segoe Sans Display" pitchFamily="2" charset="0"/>
              </a:rPr>
              <a:t>4/10/25 2:20 PM</a:t>
            </a:fld>
            <a:endParaRPr lang="en-US">
              <a:latin typeface="Segoe Sans Display" pitchFamily="2" charset="0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5795010" cy="3324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marL="398463" defTabSz="914099" eaLnBrk="0" hangingPunct="0"/>
            <a:r>
              <a:rPr lang="en-US" sz="400">
                <a:gradFill>
                  <a:gsLst>
                    <a:gs pos="0">
                      <a:schemeClr val="tx1"/>
                    </a:gs>
                    <a:gs pos="100000">
                      <a:schemeClr val="tx1"/>
                    </a:gs>
                  </a:gsLst>
                  <a:lin ang="5400000" scaled="0"/>
                </a:gradFill>
                <a:latin typeface="Segoe Sans Display" pitchFamily="2" charset="0"/>
                <a:ea typeface="Segoe UI" pitchFamily="34" charset="0"/>
                <a:cs typeface="Segoe Sans Display" pitchFamily="2" charset="0"/>
              </a:rPr>
              <a:t>© Microsoft Corporation. All rights reserved. MICROSOFT MAKES NO WARRANTIES, EXPRESS, IMPLIED OR STATUTORY, AS TO THE INFORMATION IN THIS PRESENTATION.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3"/>
          </p:nvPr>
        </p:nvSpPr>
        <p:spPr>
          <a:xfrm>
            <a:off x="5783579" y="8685213"/>
            <a:ext cx="1072833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C9E9D6-92A0-482B-A603-C9BA7FFB8190}" type="slidenum">
              <a:rPr lang="en-US" smtClean="0">
                <a:latin typeface="Segoe Sans Display" pitchFamily="2" charset="0"/>
              </a:rPr>
              <a:t>‹#›</a:t>
            </a:fld>
            <a:endParaRPr lang="en-US">
              <a:latin typeface="Segoe Sans Display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4595630"/>
      </p:ext>
    </p:extLst>
  </p:cSld>
  <p:clrMap bg1="lt1" tx1="dk1" bg2="lt2" tx2="dk2" accent1="accent1" accent2="accent2" accent3="accent3" accent4="accent4" accent5="accent5" accent6="accent6" hlink="hlink" folHlink="folHlink"/>
  <p:hf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Header Placeholder 7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Segoe Sans Display" pitchFamily="2" charset="0"/>
              </a:defRPr>
            </a:lvl1pPr>
          </a:lstStyle>
          <a:p>
            <a:endParaRPr lang="en-US"/>
          </a:p>
        </p:txBody>
      </p:sp>
      <p:sp>
        <p:nvSpPr>
          <p:cNvPr id="9" name="Slide Image Placeholder 8"/>
          <p:cNvSpPr>
            <a:spLocks noGrp="1" noRot="1" noChangeAspect="1"/>
          </p:cNvSpPr>
          <p:nvPr>
            <p:ph type="sldImg" idx="2"/>
          </p:nvPr>
        </p:nvSpPr>
        <p:spPr>
          <a:xfrm>
            <a:off x="2400300" y="685800"/>
            <a:ext cx="20574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4"/>
          </p:nvPr>
        </p:nvSpPr>
        <p:spPr>
          <a:xfrm>
            <a:off x="0" y="8686800"/>
            <a:ext cx="5920740" cy="3559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marL="571500" indent="0" algn="l">
              <a:defRPr sz="1200">
                <a:latin typeface="Segoe Sans Display" pitchFamily="2" charset="0"/>
                <a:cs typeface="Segoe Sans Display" pitchFamily="2" charset="0"/>
              </a:defRPr>
            </a:lvl1pPr>
          </a:lstStyle>
          <a:p>
            <a:pPr defTabSz="914099" eaLnBrk="0" hangingPunct="0"/>
            <a:r>
              <a:rPr lang="en-US" sz="400">
                <a:gradFill>
                  <a:gsLst>
                    <a:gs pos="0">
                      <a:prstClr val="black"/>
                    </a:gs>
                    <a:gs pos="100000">
                      <a:prstClr val="black"/>
                    </a:gs>
                  </a:gsLst>
                  <a:lin ang="5400000" scaled="0"/>
                </a:gradFill>
                <a:ea typeface="Segoe UI" pitchFamily="34" charset="0"/>
              </a:rPr>
              <a:t>© Microsoft Corporation. All rights reserved. MICROSOFT MAKES NO WARRANTIES, EXPRESS, IMPLIED OR STATUTORY, AS TO THE INFORMATION IN THIS PRESENTATION.</a:t>
            </a:r>
          </a:p>
        </p:txBody>
      </p:sp>
      <p:sp>
        <p:nvSpPr>
          <p:cNvPr id="11" name="Date Placeholder 10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Segoe Sans Display" pitchFamily="2" charset="0"/>
              </a:defRPr>
            </a:lvl1pPr>
          </a:lstStyle>
          <a:p>
            <a:fld id="{386CE63F-9E7F-4C04-9D0D-FCA25A8E9E86}" type="datetime8">
              <a:rPr lang="en-US" smtClean="0"/>
              <a:pPr/>
              <a:t>4/10/25 2:19 PM</a:t>
            </a:fld>
            <a:endParaRPr lang="en-US"/>
          </a:p>
        </p:txBody>
      </p:sp>
      <p:sp>
        <p:nvSpPr>
          <p:cNvPr id="12" name="Notes Placeholder 11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5"/>
          </p:nvPr>
        </p:nvSpPr>
        <p:spPr>
          <a:xfrm>
            <a:off x="5909309" y="8685213"/>
            <a:ext cx="947103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Segoe Sans Display" pitchFamily="2" charset="0"/>
              </a:defRPr>
            </a:lvl1pPr>
          </a:lstStyle>
          <a:p>
            <a:fld id="{B4008EB6-D09E-4580-8CD6-DDB14511944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4648265"/>
      </p:ext>
    </p:extLst>
  </p:cSld>
  <p:clrMap bg1="lt1" tx1="dk1" bg2="lt2" tx2="dk2" accent1="accent1" accent2="accent2" accent3="accent3" accent4="accent4" accent5="accent5" accent6="accent6" hlink="hlink" folHlink="folHlink"/>
  <p:hf/>
  <p:notesStyle>
    <a:lvl1pPr marL="0" algn="l" defTabSz="546151" rtl="0" eaLnBrk="1" latinLnBrk="0" hangingPunct="1">
      <a:lnSpc>
        <a:spcPct val="90000"/>
      </a:lnSpc>
      <a:spcAft>
        <a:spcPts val="199"/>
      </a:spcAft>
      <a:defRPr sz="527" kern="1200">
        <a:solidFill>
          <a:schemeClr val="tx1"/>
        </a:solidFill>
        <a:latin typeface="Segoe Sans Display" pitchFamily="2" charset="0"/>
        <a:ea typeface="+mn-ea"/>
        <a:cs typeface="+mn-cs"/>
      </a:defRPr>
    </a:lvl1pPr>
    <a:lvl2pPr marL="127214" indent="-63212" algn="l" defTabSz="546151" rtl="0" eaLnBrk="1" latinLnBrk="0" hangingPunct="1">
      <a:lnSpc>
        <a:spcPct val="90000"/>
      </a:lnSpc>
      <a:spcAft>
        <a:spcPts val="199"/>
      </a:spcAft>
      <a:buFont typeface="Arial" pitchFamily="34" charset="0"/>
      <a:buChar char="•"/>
      <a:defRPr sz="527" kern="1200">
        <a:solidFill>
          <a:schemeClr val="tx1"/>
        </a:solidFill>
        <a:latin typeface="Segoe Sans Display" pitchFamily="2" charset="0"/>
        <a:ea typeface="+mn-ea"/>
        <a:cs typeface="+mn-cs"/>
      </a:defRPr>
    </a:lvl2pPr>
    <a:lvl3pPr marL="195957" indent="-68743" algn="l" defTabSz="546151" rtl="0" eaLnBrk="1" latinLnBrk="0" hangingPunct="1">
      <a:lnSpc>
        <a:spcPct val="90000"/>
      </a:lnSpc>
      <a:spcAft>
        <a:spcPts val="199"/>
      </a:spcAft>
      <a:buFont typeface="Arial" pitchFamily="34" charset="0"/>
      <a:buChar char="•"/>
      <a:defRPr sz="527" kern="1200">
        <a:solidFill>
          <a:schemeClr val="tx1"/>
        </a:solidFill>
        <a:latin typeface="Segoe Sans Display" pitchFamily="2" charset="0"/>
        <a:ea typeface="+mn-ea"/>
        <a:cs typeface="+mn-cs"/>
      </a:defRPr>
    </a:lvl3pPr>
    <a:lvl4pPr marL="288405" indent="-87706" algn="l" defTabSz="546151" rtl="0" eaLnBrk="1" latinLnBrk="0" hangingPunct="1">
      <a:lnSpc>
        <a:spcPct val="90000"/>
      </a:lnSpc>
      <a:spcAft>
        <a:spcPts val="199"/>
      </a:spcAft>
      <a:buFont typeface="Arial" pitchFamily="34" charset="0"/>
      <a:buChar char="•"/>
      <a:defRPr sz="527" kern="1200">
        <a:solidFill>
          <a:schemeClr val="tx1"/>
        </a:solidFill>
        <a:latin typeface="Segoe Sans Display" pitchFamily="2" charset="0"/>
        <a:ea typeface="+mn-ea"/>
        <a:cs typeface="+mn-cs"/>
      </a:defRPr>
    </a:lvl4pPr>
    <a:lvl5pPr marL="367420" indent="-68743" algn="l" defTabSz="546151" rtl="0" eaLnBrk="1" latinLnBrk="0" hangingPunct="1">
      <a:lnSpc>
        <a:spcPct val="90000"/>
      </a:lnSpc>
      <a:spcAft>
        <a:spcPts val="199"/>
      </a:spcAft>
      <a:buFont typeface="Arial" pitchFamily="34" charset="0"/>
      <a:buChar char="•"/>
      <a:defRPr sz="527" kern="1200">
        <a:solidFill>
          <a:schemeClr val="tx1"/>
        </a:solidFill>
        <a:latin typeface="Segoe Sans Display" pitchFamily="2" charset="0"/>
        <a:ea typeface="+mn-ea"/>
        <a:cs typeface="+mn-cs"/>
      </a:defRPr>
    </a:lvl5pPr>
    <a:lvl6pPr marL="1365379" algn="l" defTabSz="546151" rtl="0" eaLnBrk="1" latinLnBrk="0" hangingPunct="1">
      <a:defRPr sz="702" kern="1200">
        <a:solidFill>
          <a:schemeClr val="tx1"/>
        </a:solidFill>
        <a:latin typeface="+mn-lt"/>
        <a:ea typeface="+mn-ea"/>
        <a:cs typeface="+mn-cs"/>
      </a:defRPr>
    </a:lvl6pPr>
    <a:lvl7pPr marL="1638454" algn="l" defTabSz="546151" rtl="0" eaLnBrk="1" latinLnBrk="0" hangingPunct="1">
      <a:defRPr sz="702" kern="1200">
        <a:solidFill>
          <a:schemeClr val="tx1"/>
        </a:solidFill>
        <a:latin typeface="+mn-lt"/>
        <a:ea typeface="+mn-ea"/>
        <a:cs typeface="+mn-cs"/>
      </a:defRPr>
    </a:lvl7pPr>
    <a:lvl8pPr marL="1911530" algn="l" defTabSz="546151" rtl="0" eaLnBrk="1" latinLnBrk="0" hangingPunct="1">
      <a:defRPr sz="702" kern="1200">
        <a:solidFill>
          <a:schemeClr val="tx1"/>
        </a:solidFill>
        <a:latin typeface="+mn-lt"/>
        <a:ea typeface="+mn-ea"/>
        <a:cs typeface="+mn-cs"/>
      </a:defRPr>
    </a:lvl8pPr>
    <a:lvl9pPr marL="2184606" algn="l" defTabSz="546151" rtl="0" eaLnBrk="1" latinLnBrk="0" hangingPunct="1">
      <a:defRPr sz="702" kern="1200">
        <a:solidFill>
          <a:schemeClr val="tx1"/>
        </a:solidFill>
        <a:latin typeface="+mn-lt"/>
        <a:ea typeface="+mn-ea"/>
        <a:cs typeface="+mn-cs"/>
      </a:defRPr>
    </a:lvl9pPr>
  </p:notesStyle>
  <p:extLst>
    <p:ext uri="{620B2872-D7B9-4A21-9093-7833F8D536E1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L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20048A-4F0D-B875-375B-E7827CA8606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75748" y="-635126"/>
            <a:ext cx="5164931" cy="259751"/>
          </a:xfrm>
        </p:spPr>
        <p:txBody>
          <a:bodyPr anchor="b"/>
          <a:lstStyle>
            <a:lvl1pPr>
              <a:defRPr>
                <a:solidFill>
                  <a:srgbClr val="B1B3B3"/>
                </a:solidFill>
              </a:defRPr>
            </a:lvl1pPr>
          </a:lstStyle>
          <a:p>
            <a:r>
              <a:rPr lang="en-US"/>
              <a:t>Title</a:t>
            </a:r>
          </a:p>
        </p:txBody>
      </p:sp>
    </p:spTree>
    <p:extLst>
      <p:ext uri="{BB962C8B-B14F-4D97-AF65-F5344CB8AC3E}">
        <p14:creationId xmlns:p14="http://schemas.microsoft.com/office/powerpoint/2010/main" val="86853595"/>
      </p:ext>
    </p:extLst>
  </p:cSld>
  <p:clrMapOvr>
    <a:masterClrMapping/>
  </p:clrMapOvr>
  <p:transition>
    <p:fade/>
  </p:transition>
  <p:extLst>
    <p:ext uri="{DCECCB84-F9BA-43D5-87BE-67443E8EF086}">
      <p15:sldGuideLst xmlns:p15="http://schemas.microsoft.com/office/powerpoint/2012/main">
        <p15:guide id="6" pos="365" userDrawn="1">
          <p15:clr>
            <a:srgbClr val="A4A3A4"/>
          </p15:clr>
        </p15:guide>
        <p15:guide id="7" pos="451" userDrawn="1">
          <p15:clr>
            <a:srgbClr val="A4A3A4"/>
          </p15:clr>
        </p15:guide>
        <p15:guide id="8" pos="644" userDrawn="1">
          <p15:clr>
            <a:srgbClr val="A4A3A4"/>
          </p15:clr>
        </p15:guide>
        <p15:guide id="9" pos="729" userDrawn="1">
          <p15:clr>
            <a:srgbClr val="A4A3A4"/>
          </p15:clr>
        </p15:guide>
        <p15:guide id="10" pos="922" userDrawn="1">
          <p15:clr>
            <a:srgbClr val="A4A3A4"/>
          </p15:clr>
        </p15:guide>
        <p15:guide id="11" pos="1008" userDrawn="1">
          <p15:clr>
            <a:srgbClr val="A4A3A4"/>
          </p15:clr>
        </p15:guide>
        <p15:guide id="12" pos="1200" userDrawn="1">
          <p15:clr>
            <a:srgbClr val="A4A3A4"/>
          </p15:clr>
        </p15:guide>
        <p15:guide id="13" pos="1286" userDrawn="1">
          <p15:clr>
            <a:srgbClr val="A4A3A4"/>
          </p15:clr>
        </p15:guide>
        <p15:guide id="14" pos="1482" userDrawn="1">
          <p15:clr>
            <a:srgbClr val="A4A3A4"/>
          </p15:clr>
        </p15:guide>
        <p15:guide id="15" pos="1569" userDrawn="1">
          <p15:clr>
            <a:srgbClr val="A4A3A4"/>
          </p15:clr>
        </p15:guide>
        <p15:guide id="16" pos="1760" userDrawn="1">
          <p15:clr>
            <a:srgbClr val="A4A3A4"/>
          </p15:clr>
        </p15:guide>
        <p15:guide id="17" pos="1843" userDrawn="1">
          <p15:clr>
            <a:srgbClr val="A4A3A4"/>
          </p15:clr>
        </p15:guide>
        <p15:guide id="18" pos="2035" userDrawn="1">
          <p15:clr>
            <a:srgbClr val="A4A3A4"/>
          </p15:clr>
        </p15:guide>
        <p15:guide id="19" pos="2124" userDrawn="1">
          <p15:clr>
            <a:srgbClr val="A4A3A4"/>
          </p15:clr>
        </p15:guide>
        <p15:guide id="20" pos="2314" userDrawn="1">
          <p15:clr>
            <a:srgbClr val="A4A3A4"/>
          </p15:clr>
        </p15:guide>
        <p15:guide id="21" pos="2400" userDrawn="1">
          <p15:clr>
            <a:srgbClr val="A4A3A4"/>
          </p15:clr>
        </p15:guide>
        <p15:guide id="22" pos="2592" userDrawn="1">
          <p15:clr>
            <a:srgbClr val="A4A3A4"/>
          </p15:clr>
        </p15:guide>
        <p15:guide id="23" pos="2678" userDrawn="1">
          <p15:clr>
            <a:srgbClr val="A4A3A4"/>
          </p15:clr>
        </p15:guide>
        <p15:guide id="24" pos="2870" userDrawn="1">
          <p15:clr>
            <a:srgbClr val="A4A3A4"/>
          </p15:clr>
        </p15:guide>
        <p15:guide id="25" pos="2957" userDrawn="1">
          <p15:clr>
            <a:srgbClr val="A4A3A4"/>
          </p15:clr>
        </p15:guide>
        <p15:guide id="26" pos="3149" userDrawn="1">
          <p15:clr>
            <a:srgbClr val="A4A3A4"/>
          </p15:clr>
        </p15:guide>
        <p15:guide id="27" pos="3234" userDrawn="1">
          <p15:clr>
            <a:srgbClr val="A4A3A4"/>
          </p15:clr>
        </p15:guide>
        <p15:guide id="28" orient="horz" pos="1257" userDrawn="1">
          <p15:clr>
            <a:srgbClr val="5ACBF0"/>
          </p15:clr>
        </p15:guide>
        <p15:guide id="29" orient="horz" pos="1765" userDrawn="1">
          <p15:clr>
            <a:srgbClr val="5ACBF0"/>
          </p15:clr>
        </p15:guide>
        <p15:guide id="30" orient="horz" pos="400" userDrawn="1">
          <p15:clr>
            <a:srgbClr val="5ACBF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sv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blackWhite"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75748" y="635000"/>
            <a:ext cx="5164931" cy="259751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273844" y="1993756"/>
            <a:ext cx="5164931" cy="75597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grpSp>
        <p:nvGrpSpPr>
          <p:cNvPr id="47" name="GRID" hidden="1">
            <a:extLst>
              <a:ext uri="{FF2B5EF4-FFF2-40B4-BE49-F238E27FC236}">
                <a16:creationId xmlns:a16="http://schemas.microsoft.com/office/drawing/2014/main" id="{32B5FFBF-552A-4973-B5B3-9EE3A765185F}"/>
              </a:ext>
            </a:extLst>
          </p:cNvPr>
          <p:cNvGrpSpPr/>
          <p:nvPr/>
        </p:nvGrpSpPr>
        <p:grpSpPr>
          <a:xfrm>
            <a:off x="0" y="0"/>
            <a:ext cx="5715000" cy="9525000"/>
            <a:chOff x="0" y="0"/>
            <a:chExt cx="12192000" cy="6858000"/>
          </a:xfrm>
        </p:grpSpPr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5CD412E5-2492-4063-96AB-C451FC39F2B6}"/>
                </a:ext>
              </a:extLst>
            </p:cNvPr>
            <p:cNvCxnSpPr/>
            <p:nvPr/>
          </p:nvCxnSpPr>
          <p:spPr>
            <a:xfrm>
              <a:off x="0" y="0"/>
              <a:ext cx="12188952" cy="0"/>
            </a:xfrm>
            <a:prstGeom prst="line">
              <a:avLst/>
            </a:prstGeom>
            <a:ln w="3175">
              <a:solidFill>
                <a:schemeClr val="tx1">
                  <a:alpha val="20000"/>
                </a:schemeClr>
              </a:solidFill>
              <a:headEnd type="non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D25E7FAE-6A98-413B-871E-10F8DF6FF1E3}"/>
                </a:ext>
              </a:extLst>
            </p:cNvPr>
            <p:cNvCxnSpPr/>
            <p:nvPr/>
          </p:nvCxnSpPr>
          <p:spPr>
            <a:xfrm>
              <a:off x="0" y="292608"/>
              <a:ext cx="12188952" cy="0"/>
            </a:xfrm>
            <a:prstGeom prst="line">
              <a:avLst/>
            </a:prstGeom>
            <a:ln w="3175">
              <a:solidFill>
                <a:schemeClr val="tx1">
                  <a:alpha val="20000"/>
                </a:schemeClr>
              </a:solidFill>
              <a:headEnd type="non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EF42BDE7-00A0-446E-9CEE-23DDF6A13E6E}"/>
                </a:ext>
              </a:extLst>
            </p:cNvPr>
            <p:cNvCxnSpPr/>
            <p:nvPr/>
          </p:nvCxnSpPr>
          <p:spPr>
            <a:xfrm>
              <a:off x="0" y="585216"/>
              <a:ext cx="12188952" cy="0"/>
            </a:xfrm>
            <a:prstGeom prst="line">
              <a:avLst/>
            </a:prstGeom>
            <a:ln w="3175">
              <a:solidFill>
                <a:srgbClr val="DF45D4"/>
              </a:solidFill>
              <a:headEnd type="non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AD48FF31-9C6A-4C0C-AB96-ED556488A1BA}"/>
                </a:ext>
              </a:extLst>
            </p:cNvPr>
            <p:cNvCxnSpPr/>
            <p:nvPr/>
          </p:nvCxnSpPr>
          <p:spPr>
            <a:xfrm>
              <a:off x="0" y="6272784"/>
              <a:ext cx="12188952" cy="0"/>
            </a:xfrm>
            <a:prstGeom prst="line">
              <a:avLst/>
            </a:prstGeom>
            <a:ln w="3175">
              <a:solidFill>
                <a:srgbClr val="DF45D4"/>
              </a:solidFill>
              <a:headEnd type="non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28D811B2-F122-4FF3-A4F6-E7291A5152BB}"/>
                </a:ext>
              </a:extLst>
            </p:cNvPr>
            <p:cNvCxnSpPr/>
            <p:nvPr/>
          </p:nvCxnSpPr>
          <p:spPr>
            <a:xfrm>
              <a:off x="0" y="6565392"/>
              <a:ext cx="12188952" cy="0"/>
            </a:xfrm>
            <a:prstGeom prst="line">
              <a:avLst/>
            </a:prstGeom>
            <a:ln w="3175">
              <a:solidFill>
                <a:schemeClr val="tx1">
                  <a:alpha val="20000"/>
                </a:schemeClr>
              </a:solidFill>
              <a:headEnd type="non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A2029335-BA6E-4B6F-B752-D02603169DE6}"/>
                </a:ext>
              </a:extLst>
            </p:cNvPr>
            <p:cNvCxnSpPr/>
            <p:nvPr/>
          </p:nvCxnSpPr>
          <p:spPr>
            <a:xfrm>
              <a:off x="0" y="6858000"/>
              <a:ext cx="12188952" cy="0"/>
            </a:xfrm>
            <a:prstGeom prst="line">
              <a:avLst/>
            </a:prstGeom>
            <a:ln w="3175">
              <a:solidFill>
                <a:schemeClr val="tx1">
                  <a:alpha val="20000"/>
                </a:schemeClr>
              </a:solidFill>
              <a:headEnd type="non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708D55A0-D16C-4191-B9F9-C95B51610B5E}"/>
                </a:ext>
              </a:extLst>
            </p:cNvPr>
            <p:cNvCxnSpPr/>
            <p:nvPr/>
          </p:nvCxnSpPr>
          <p:spPr>
            <a:xfrm>
              <a:off x="0" y="877824"/>
              <a:ext cx="12188952" cy="0"/>
            </a:xfrm>
            <a:prstGeom prst="line">
              <a:avLst/>
            </a:prstGeom>
            <a:ln w="3175">
              <a:solidFill>
                <a:schemeClr val="tx1">
                  <a:alpha val="20000"/>
                </a:schemeClr>
              </a:solidFill>
              <a:headEnd type="non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DA3FCB58-9F61-404B-A493-7860A942FCC2}"/>
                </a:ext>
              </a:extLst>
            </p:cNvPr>
            <p:cNvCxnSpPr/>
            <p:nvPr/>
          </p:nvCxnSpPr>
          <p:spPr>
            <a:xfrm>
              <a:off x="0" y="1170432"/>
              <a:ext cx="12188952" cy="0"/>
            </a:xfrm>
            <a:prstGeom prst="line">
              <a:avLst/>
            </a:prstGeom>
            <a:ln w="3175">
              <a:solidFill>
                <a:schemeClr val="tx1">
                  <a:alpha val="20000"/>
                </a:schemeClr>
              </a:solidFill>
              <a:headEnd type="non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0EFD38DF-4402-499A-B7B2-D5BBF3AD467C}"/>
                </a:ext>
              </a:extLst>
            </p:cNvPr>
            <p:cNvCxnSpPr/>
            <p:nvPr/>
          </p:nvCxnSpPr>
          <p:spPr>
            <a:xfrm>
              <a:off x="0" y="1463040"/>
              <a:ext cx="12188952" cy="0"/>
            </a:xfrm>
            <a:prstGeom prst="line">
              <a:avLst/>
            </a:prstGeom>
            <a:ln w="3175">
              <a:solidFill>
                <a:schemeClr val="tx1">
                  <a:alpha val="20000"/>
                </a:schemeClr>
              </a:solidFill>
              <a:headEnd type="non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26DFD209-A624-4FEA-8F60-067FBF0CC1E8}"/>
                </a:ext>
              </a:extLst>
            </p:cNvPr>
            <p:cNvCxnSpPr/>
            <p:nvPr/>
          </p:nvCxnSpPr>
          <p:spPr>
            <a:xfrm>
              <a:off x="0" y="0"/>
              <a:ext cx="0" cy="6858000"/>
            </a:xfrm>
            <a:prstGeom prst="line">
              <a:avLst/>
            </a:prstGeom>
            <a:ln w="3175">
              <a:solidFill>
                <a:schemeClr val="tx1">
                  <a:alpha val="20000"/>
                </a:schemeClr>
              </a:solidFill>
              <a:headEnd type="non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F1B8ED61-88C3-48AA-91A7-BFD779B3B3BA}"/>
                </a:ext>
              </a:extLst>
            </p:cNvPr>
            <p:cNvCxnSpPr/>
            <p:nvPr/>
          </p:nvCxnSpPr>
          <p:spPr>
            <a:xfrm>
              <a:off x="585216" y="0"/>
              <a:ext cx="0" cy="6858000"/>
            </a:xfrm>
            <a:prstGeom prst="line">
              <a:avLst/>
            </a:prstGeom>
            <a:ln w="3175">
              <a:solidFill>
                <a:srgbClr val="DF45D4"/>
              </a:solidFill>
              <a:headEnd type="non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822AC47D-49D2-4B9E-B580-53A7922E5654}"/>
                </a:ext>
              </a:extLst>
            </p:cNvPr>
            <p:cNvCxnSpPr/>
            <p:nvPr/>
          </p:nvCxnSpPr>
          <p:spPr>
            <a:xfrm>
              <a:off x="292608" y="0"/>
              <a:ext cx="0" cy="6858000"/>
            </a:xfrm>
            <a:prstGeom prst="line">
              <a:avLst/>
            </a:prstGeom>
            <a:ln w="3175">
              <a:solidFill>
                <a:schemeClr val="tx1">
                  <a:alpha val="20000"/>
                </a:schemeClr>
              </a:solidFill>
              <a:headEnd type="non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20D7A2DB-4310-49CD-83F6-55B33BE76665}"/>
                </a:ext>
              </a:extLst>
            </p:cNvPr>
            <p:cNvCxnSpPr/>
            <p:nvPr/>
          </p:nvCxnSpPr>
          <p:spPr>
            <a:xfrm>
              <a:off x="877824" y="0"/>
              <a:ext cx="0" cy="6858000"/>
            </a:xfrm>
            <a:prstGeom prst="line">
              <a:avLst/>
            </a:prstGeom>
            <a:ln w="3175">
              <a:solidFill>
                <a:schemeClr val="tx1">
                  <a:alpha val="20000"/>
                </a:schemeClr>
              </a:solidFill>
              <a:headEnd type="non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20C40071-7BC6-4682-9CD1-0631E07C9F11}"/>
                </a:ext>
              </a:extLst>
            </p:cNvPr>
            <p:cNvCxnSpPr/>
            <p:nvPr/>
          </p:nvCxnSpPr>
          <p:spPr>
            <a:xfrm>
              <a:off x="1170432" y="0"/>
              <a:ext cx="0" cy="6858000"/>
            </a:xfrm>
            <a:prstGeom prst="line">
              <a:avLst/>
            </a:prstGeom>
            <a:ln w="3175">
              <a:solidFill>
                <a:schemeClr val="tx1">
                  <a:alpha val="20000"/>
                </a:schemeClr>
              </a:solidFill>
              <a:headEnd type="non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EE0ACFAA-26E9-44D2-BEF0-E02CAE93F397}"/>
                </a:ext>
              </a:extLst>
            </p:cNvPr>
            <p:cNvCxnSpPr/>
            <p:nvPr/>
          </p:nvCxnSpPr>
          <p:spPr>
            <a:xfrm>
              <a:off x="11021568" y="0"/>
              <a:ext cx="0" cy="6858000"/>
            </a:xfrm>
            <a:prstGeom prst="line">
              <a:avLst/>
            </a:prstGeom>
            <a:ln w="3175">
              <a:solidFill>
                <a:schemeClr val="tx1">
                  <a:alpha val="20000"/>
                </a:schemeClr>
              </a:solidFill>
              <a:headEnd type="non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385D1186-93AE-4B67-8544-763E0B213AAC}"/>
                </a:ext>
              </a:extLst>
            </p:cNvPr>
            <p:cNvCxnSpPr/>
            <p:nvPr/>
          </p:nvCxnSpPr>
          <p:spPr>
            <a:xfrm>
              <a:off x="11606784" y="0"/>
              <a:ext cx="0" cy="6858000"/>
            </a:xfrm>
            <a:prstGeom prst="line">
              <a:avLst/>
            </a:prstGeom>
            <a:ln w="3175">
              <a:solidFill>
                <a:srgbClr val="DF45D4"/>
              </a:solidFill>
              <a:headEnd type="non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CB1D45AE-FC53-4BB4-A9CD-C563C03A1195}"/>
                </a:ext>
              </a:extLst>
            </p:cNvPr>
            <p:cNvCxnSpPr/>
            <p:nvPr/>
          </p:nvCxnSpPr>
          <p:spPr>
            <a:xfrm>
              <a:off x="11314176" y="0"/>
              <a:ext cx="0" cy="6858000"/>
            </a:xfrm>
            <a:prstGeom prst="line">
              <a:avLst/>
            </a:prstGeom>
            <a:ln w="3175">
              <a:solidFill>
                <a:schemeClr val="tx1">
                  <a:alpha val="20000"/>
                </a:schemeClr>
              </a:solidFill>
              <a:headEnd type="non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8325177A-06D9-4C2A-B7EF-984A90245BF7}"/>
                </a:ext>
              </a:extLst>
            </p:cNvPr>
            <p:cNvCxnSpPr/>
            <p:nvPr/>
          </p:nvCxnSpPr>
          <p:spPr>
            <a:xfrm>
              <a:off x="11899392" y="0"/>
              <a:ext cx="0" cy="6858000"/>
            </a:xfrm>
            <a:prstGeom prst="line">
              <a:avLst/>
            </a:prstGeom>
            <a:ln w="3175">
              <a:solidFill>
                <a:schemeClr val="tx1">
                  <a:alpha val="20000"/>
                </a:schemeClr>
              </a:solidFill>
              <a:headEnd type="non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D2B67796-DF72-4C3B-A79D-7534FD3084C9}"/>
                </a:ext>
              </a:extLst>
            </p:cNvPr>
            <p:cNvCxnSpPr/>
            <p:nvPr/>
          </p:nvCxnSpPr>
          <p:spPr>
            <a:xfrm>
              <a:off x="12192000" y="0"/>
              <a:ext cx="0" cy="6858000"/>
            </a:xfrm>
            <a:prstGeom prst="line">
              <a:avLst/>
            </a:prstGeom>
            <a:ln w="3175">
              <a:solidFill>
                <a:schemeClr val="tx1">
                  <a:alpha val="20000"/>
                </a:schemeClr>
              </a:solidFill>
              <a:headEnd type="non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C8B2C409-2FF7-4120-9E48-02A446B82DD6}"/>
                </a:ext>
              </a:extLst>
            </p:cNvPr>
            <p:cNvCxnSpPr/>
            <p:nvPr/>
          </p:nvCxnSpPr>
          <p:spPr>
            <a:xfrm>
              <a:off x="0" y="1755648"/>
              <a:ext cx="12188952" cy="0"/>
            </a:xfrm>
            <a:prstGeom prst="line">
              <a:avLst/>
            </a:prstGeom>
            <a:ln w="3175">
              <a:solidFill>
                <a:schemeClr val="tx1">
                  <a:alpha val="20000"/>
                </a:schemeClr>
              </a:solidFill>
              <a:headEnd type="non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F3E0130A-B11A-42AB-8439-3CB0569F1C08}"/>
                </a:ext>
              </a:extLst>
            </p:cNvPr>
            <p:cNvCxnSpPr/>
            <p:nvPr/>
          </p:nvCxnSpPr>
          <p:spPr>
            <a:xfrm>
              <a:off x="0" y="2048256"/>
              <a:ext cx="12188952" cy="0"/>
            </a:xfrm>
            <a:prstGeom prst="line">
              <a:avLst/>
            </a:prstGeom>
            <a:ln w="3175">
              <a:solidFill>
                <a:schemeClr val="tx1">
                  <a:alpha val="20000"/>
                </a:schemeClr>
              </a:solidFill>
              <a:headEnd type="non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0840B631-CB23-44B8-823B-56619D54F0E4}"/>
                </a:ext>
              </a:extLst>
            </p:cNvPr>
            <p:cNvCxnSpPr/>
            <p:nvPr/>
          </p:nvCxnSpPr>
          <p:spPr>
            <a:xfrm>
              <a:off x="0" y="2340864"/>
              <a:ext cx="12188952" cy="0"/>
            </a:xfrm>
            <a:prstGeom prst="line">
              <a:avLst/>
            </a:prstGeom>
            <a:ln w="3175">
              <a:solidFill>
                <a:schemeClr val="tx1">
                  <a:alpha val="20000"/>
                </a:schemeClr>
              </a:solidFill>
              <a:headEnd type="non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C7DD460B-BBE5-43D6-95DF-C1C1CC6239C6}"/>
                </a:ext>
              </a:extLst>
            </p:cNvPr>
            <p:cNvCxnSpPr/>
            <p:nvPr/>
          </p:nvCxnSpPr>
          <p:spPr>
            <a:xfrm>
              <a:off x="0" y="2633472"/>
              <a:ext cx="12188952" cy="0"/>
            </a:xfrm>
            <a:prstGeom prst="line">
              <a:avLst/>
            </a:prstGeom>
            <a:ln w="3175">
              <a:solidFill>
                <a:schemeClr val="tx1">
                  <a:alpha val="20000"/>
                </a:schemeClr>
              </a:solidFill>
              <a:headEnd type="non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7F5BEEB4-62B8-420A-9489-8319B9432C34}"/>
                </a:ext>
              </a:extLst>
            </p:cNvPr>
            <p:cNvCxnSpPr/>
            <p:nvPr/>
          </p:nvCxnSpPr>
          <p:spPr>
            <a:xfrm>
              <a:off x="0" y="2926080"/>
              <a:ext cx="12188952" cy="0"/>
            </a:xfrm>
            <a:prstGeom prst="line">
              <a:avLst/>
            </a:prstGeom>
            <a:ln w="3175">
              <a:solidFill>
                <a:schemeClr val="tx1">
                  <a:alpha val="20000"/>
                </a:schemeClr>
              </a:solidFill>
              <a:headEnd type="non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79242164-82A4-4DA9-B78C-33430C241872}"/>
                </a:ext>
              </a:extLst>
            </p:cNvPr>
            <p:cNvCxnSpPr/>
            <p:nvPr/>
          </p:nvCxnSpPr>
          <p:spPr>
            <a:xfrm>
              <a:off x="0" y="3218688"/>
              <a:ext cx="12188952" cy="0"/>
            </a:xfrm>
            <a:prstGeom prst="line">
              <a:avLst/>
            </a:prstGeom>
            <a:ln w="3175">
              <a:solidFill>
                <a:schemeClr val="tx1">
                  <a:alpha val="20000"/>
                </a:schemeClr>
              </a:solidFill>
              <a:headEnd type="non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1D8767DD-4892-4904-AE72-87087DD9CCC2}"/>
                </a:ext>
              </a:extLst>
            </p:cNvPr>
            <p:cNvCxnSpPr/>
            <p:nvPr/>
          </p:nvCxnSpPr>
          <p:spPr>
            <a:xfrm>
              <a:off x="0" y="3511296"/>
              <a:ext cx="12188952" cy="0"/>
            </a:xfrm>
            <a:prstGeom prst="line">
              <a:avLst/>
            </a:prstGeom>
            <a:ln w="3175">
              <a:solidFill>
                <a:schemeClr val="tx1">
                  <a:alpha val="20000"/>
                </a:schemeClr>
              </a:solidFill>
              <a:headEnd type="non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>
              <a:extLst>
                <a:ext uri="{FF2B5EF4-FFF2-40B4-BE49-F238E27FC236}">
                  <a16:creationId xmlns:a16="http://schemas.microsoft.com/office/drawing/2014/main" id="{245FC793-2AD0-4021-B3FB-391EDDE6CB63}"/>
                </a:ext>
              </a:extLst>
            </p:cNvPr>
            <p:cNvCxnSpPr/>
            <p:nvPr/>
          </p:nvCxnSpPr>
          <p:spPr>
            <a:xfrm>
              <a:off x="0" y="3803904"/>
              <a:ext cx="12188952" cy="0"/>
            </a:xfrm>
            <a:prstGeom prst="line">
              <a:avLst/>
            </a:prstGeom>
            <a:ln w="3175">
              <a:solidFill>
                <a:schemeClr val="tx1">
                  <a:alpha val="20000"/>
                </a:schemeClr>
              </a:solidFill>
              <a:headEnd type="non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>
              <a:extLst>
                <a:ext uri="{FF2B5EF4-FFF2-40B4-BE49-F238E27FC236}">
                  <a16:creationId xmlns:a16="http://schemas.microsoft.com/office/drawing/2014/main" id="{8091C6C8-296D-4AA9-8F03-7DEA5FA7D71A}"/>
                </a:ext>
              </a:extLst>
            </p:cNvPr>
            <p:cNvCxnSpPr/>
            <p:nvPr/>
          </p:nvCxnSpPr>
          <p:spPr>
            <a:xfrm>
              <a:off x="0" y="4096512"/>
              <a:ext cx="12188952" cy="0"/>
            </a:xfrm>
            <a:prstGeom prst="line">
              <a:avLst/>
            </a:prstGeom>
            <a:ln w="3175">
              <a:solidFill>
                <a:schemeClr val="tx1">
                  <a:alpha val="20000"/>
                </a:schemeClr>
              </a:solidFill>
              <a:headEnd type="non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>
              <a:extLst>
                <a:ext uri="{FF2B5EF4-FFF2-40B4-BE49-F238E27FC236}">
                  <a16:creationId xmlns:a16="http://schemas.microsoft.com/office/drawing/2014/main" id="{71CBDA8A-698A-4B1C-BC41-CD72C2900FE8}"/>
                </a:ext>
              </a:extLst>
            </p:cNvPr>
            <p:cNvCxnSpPr/>
            <p:nvPr/>
          </p:nvCxnSpPr>
          <p:spPr>
            <a:xfrm>
              <a:off x="0" y="4389120"/>
              <a:ext cx="12188952" cy="0"/>
            </a:xfrm>
            <a:prstGeom prst="line">
              <a:avLst/>
            </a:prstGeom>
            <a:ln w="3175">
              <a:solidFill>
                <a:schemeClr val="tx1">
                  <a:alpha val="20000"/>
                </a:schemeClr>
              </a:solidFill>
              <a:headEnd type="non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>
              <a:extLst>
                <a:ext uri="{FF2B5EF4-FFF2-40B4-BE49-F238E27FC236}">
                  <a16:creationId xmlns:a16="http://schemas.microsoft.com/office/drawing/2014/main" id="{F0780C82-EF19-43A2-BF1B-31FDFBA092CA}"/>
                </a:ext>
              </a:extLst>
            </p:cNvPr>
            <p:cNvCxnSpPr/>
            <p:nvPr/>
          </p:nvCxnSpPr>
          <p:spPr>
            <a:xfrm>
              <a:off x="0" y="4681728"/>
              <a:ext cx="12188952" cy="0"/>
            </a:xfrm>
            <a:prstGeom prst="line">
              <a:avLst/>
            </a:prstGeom>
            <a:ln w="3175">
              <a:solidFill>
                <a:schemeClr val="tx1">
                  <a:alpha val="20000"/>
                </a:schemeClr>
              </a:solidFill>
              <a:headEnd type="non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>
              <a:extLst>
                <a:ext uri="{FF2B5EF4-FFF2-40B4-BE49-F238E27FC236}">
                  <a16:creationId xmlns:a16="http://schemas.microsoft.com/office/drawing/2014/main" id="{13492339-9370-44E2-8C4D-414393DEB764}"/>
                </a:ext>
              </a:extLst>
            </p:cNvPr>
            <p:cNvCxnSpPr/>
            <p:nvPr/>
          </p:nvCxnSpPr>
          <p:spPr>
            <a:xfrm>
              <a:off x="0" y="4974336"/>
              <a:ext cx="12188952" cy="0"/>
            </a:xfrm>
            <a:prstGeom prst="line">
              <a:avLst/>
            </a:prstGeom>
            <a:ln w="3175">
              <a:solidFill>
                <a:schemeClr val="tx1">
                  <a:alpha val="20000"/>
                </a:schemeClr>
              </a:solidFill>
              <a:headEnd type="non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>
              <a:extLst>
                <a:ext uri="{FF2B5EF4-FFF2-40B4-BE49-F238E27FC236}">
                  <a16:creationId xmlns:a16="http://schemas.microsoft.com/office/drawing/2014/main" id="{EBF7CE2A-C0A7-4C6F-88B8-E40107AE34E8}"/>
                </a:ext>
              </a:extLst>
            </p:cNvPr>
            <p:cNvCxnSpPr/>
            <p:nvPr/>
          </p:nvCxnSpPr>
          <p:spPr>
            <a:xfrm>
              <a:off x="0" y="5266944"/>
              <a:ext cx="12188952" cy="0"/>
            </a:xfrm>
            <a:prstGeom prst="line">
              <a:avLst/>
            </a:prstGeom>
            <a:ln w="3175">
              <a:solidFill>
                <a:schemeClr val="tx1">
                  <a:alpha val="20000"/>
                </a:schemeClr>
              </a:solidFill>
              <a:headEnd type="non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44">
              <a:extLst>
                <a:ext uri="{FF2B5EF4-FFF2-40B4-BE49-F238E27FC236}">
                  <a16:creationId xmlns:a16="http://schemas.microsoft.com/office/drawing/2014/main" id="{CCD7A1D0-B060-4037-BFAE-80FAF89CC35F}"/>
                </a:ext>
              </a:extLst>
            </p:cNvPr>
            <p:cNvCxnSpPr/>
            <p:nvPr/>
          </p:nvCxnSpPr>
          <p:spPr>
            <a:xfrm>
              <a:off x="0" y="5559552"/>
              <a:ext cx="12188952" cy="0"/>
            </a:xfrm>
            <a:prstGeom prst="line">
              <a:avLst/>
            </a:prstGeom>
            <a:ln w="3175">
              <a:solidFill>
                <a:schemeClr val="tx1">
                  <a:alpha val="20000"/>
                </a:schemeClr>
              </a:solidFill>
              <a:headEnd type="non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5">
              <a:extLst>
                <a:ext uri="{FF2B5EF4-FFF2-40B4-BE49-F238E27FC236}">
                  <a16:creationId xmlns:a16="http://schemas.microsoft.com/office/drawing/2014/main" id="{2A121C21-7F60-43D7-B9B4-682B9D22E24D}"/>
                </a:ext>
              </a:extLst>
            </p:cNvPr>
            <p:cNvCxnSpPr/>
            <p:nvPr/>
          </p:nvCxnSpPr>
          <p:spPr>
            <a:xfrm>
              <a:off x="0" y="5852160"/>
              <a:ext cx="12188952" cy="0"/>
            </a:xfrm>
            <a:prstGeom prst="line">
              <a:avLst/>
            </a:prstGeom>
            <a:ln w="3175">
              <a:solidFill>
                <a:schemeClr val="tx1">
                  <a:alpha val="20000"/>
                </a:schemeClr>
              </a:solidFill>
              <a:headEnd type="non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" name=".64 square" hidden="1">
            <a:extLst>
              <a:ext uri="{FF2B5EF4-FFF2-40B4-BE49-F238E27FC236}">
                <a16:creationId xmlns:a16="http://schemas.microsoft.com/office/drawing/2014/main" id="{90E0CE0A-15D7-405F-8DFA-B7F5AF47B03C}"/>
              </a:ext>
            </a:extLst>
          </p:cNvPr>
          <p:cNvSpPr/>
          <p:nvPr/>
        </p:nvSpPr>
        <p:spPr bwMode="auto">
          <a:xfrm>
            <a:off x="0" y="0"/>
            <a:ext cx="274320" cy="812800"/>
          </a:xfrm>
          <a:prstGeom prst="rect">
            <a:avLst/>
          </a:prstGeom>
          <a:solidFill>
            <a:schemeClr val="tx1">
              <a:alpha val="17000"/>
            </a:schemeClr>
          </a:solidFill>
          <a:ln>
            <a:noFill/>
            <a:headEnd type="none" w="med" len="med"/>
            <a:tailEnd type="none" w="med" len="me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5725" tIns="68580" rIns="85725" bIns="6858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 defTabSz="43712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en-US" sz="1125">
              <a:gradFill>
                <a:gsLst>
                  <a:gs pos="0">
                    <a:srgbClr val="FFFFFF"/>
                  </a:gs>
                  <a:gs pos="100000">
                    <a:srgbClr val="FFFFFF"/>
                  </a:gs>
                </a:gsLst>
                <a:lin ang="5400000" scaled="0"/>
              </a:gradFill>
              <a:ea typeface="Segoe UI" pitchFamily="34" charset="0"/>
              <a:cs typeface="Segoe Sans Display" pitchFamily="2" charset="0"/>
            </a:endParaRPr>
          </a:p>
        </p:txBody>
      </p:sp>
      <p:sp>
        <p:nvSpPr>
          <p:cNvPr id="35" name=".32 square" hidden="1">
            <a:extLst>
              <a:ext uri="{FF2B5EF4-FFF2-40B4-BE49-F238E27FC236}">
                <a16:creationId xmlns:a16="http://schemas.microsoft.com/office/drawing/2014/main" id="{09835393-211C-428D-B22F-51EE7A413599}"/>
              </a:ext>
            </a:extLst>
          </p:cNvPr>
          <p:cNvSpPr/>
          <p:nvPr/>
        </p:nvSpPr>
        <p:spPr bwMode="auto">
          <a:xfrm>
            <a:off x="0" y="0"/>
            <a:ext cx="137160" cy="406400"/>
          </a:xfrm>
          <a:prstGeom prst="rect">
            <a:avLst/>
          </a:prstGeom>
          <a:solidFill>
            <a:schemeClr val="tx1">
              <a:alpha val="17000"/>
            </a:schemeClr>
          </a:solidFill>
          <a:ln>
            <a:noFill/>
            <a:headEnd type="none" w="med" len="med"/>
            <a:tailEnd type="none" w="med" len="me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5725" tIns="68580" rIns="85725" bIns="6858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 defTabSz="43712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en-US" sz="1125">
              <a:gradFill>
                <a:gsLst>
                  <a:gs pos="0">
                    <a:srgbClr val="FFFFFF"/>
                  </a:gs>
                  <a:gs pos="100000">
                    <a:srgbClr val="FFFFFF"/>
                  </a:gs>
                </a:gsLst>
                <a:lin ang="5400000" scaled="0"/>
              </a:gradFill>
              <a:ea typeface="Segoe UI" pitchFamily="34" charset="0"/>
              <a:cs typeface="Segoe Sans Display" pitchFamily="2" charset="0"/>
            </a:endParaRPr>
          </a:p>
        </p:txBody>
      </p:sp>
      <p:pic>
        <p:nvPicPr>
          <p:cNvPr id="144" name="Graphic 143">
            <a:extLst>
              <a:ext uri="{FF2B5EF4-FFF2-40B4-BE49-F238E27FC236}">
                <a16:creationId xmlns:a16="http://schemas.microsoft.com/office/drawing/2014/main" id="{55FCE7D5-5796-0746-3173-EB75FBE85E4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/>
        </p:blipFill>
        <p:spPr>
          <a:xfrm rot="5400000">
            <a:off x="3929513" y="1814137"/>
            <a:ext cx="4271211" cy="6429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86896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5493" r:id="rId1"/>
  </p:sldLayoutIdLst>
  <p:transition>
    <p:fade/>
  </p:transition>
  <p:hf sldNum="0" hdr="0" ftr="0" dt="0"/>
  <p:txStyles>
    <p:titleStyle>
      <a:lvl1pPr algn="l" defTabSz="437246" rtl="0" eaLnBrk="1" latinLnBrk="0" hangingPunct="1">
        <a:lnSpc>
          <a:spcPct val="100000"/>
        </a:lnSpc>
        <a:spcBef>
          <a:spcPct val="0"/>
        </a:spcBef>
        <a:buNone/>
        <a:defRPr lang="en-US" sz="1688" b="0" kern="1200" cap="none" spc="-23" baseline="0" dirty="0" smtClean="0">
          <a:ln w="3175">
            <a:noFill/>
          </a:ln>
          <a:solidFill>
            <a:schemeClr val="tx1"/>
          </a:solidFill>
          <a:effectLst/>
          <a:latin typeface="+mj-lt"/>
          <a:ea typeface="+mn-ea"/>
          <a:cs typeface="Segoe Sans Display" pitchFamily="2" charset="0"/>
        </a:defRPr>
      </a:lvl1pPr>
    </p:titleStyle>
    <p:bodyStyle>
      <a:lvl1pPr marL="107162" marR="0" indent="-107162" algn="l" defTabSz="437246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Tx/>
        <a:buSzPct val="90000"/>
        <a:buFont typeface="Wingdings" panose="05000000000000000000" pitchFamily="2" charset="2"/>
        <a:buChar char=""/>
        <a:tabLst/>
        <a:defRPr sz="1313" kern="1200" spc="0" baseline="0">
          <a:solidFill>
            <a:schemeClr val="tx1"/>
          </a:solidFill>
          <a:latin typeface="+mn-lt"/>
          <a:ea typeface="+mn-ea"/>
          <a:cs typeface="Segoe Sans Display" pitchFamily="2" charset="0"/>
        </a:defRPr>
      </a:lvl1pPr>
      <a:lvl2pPr marL="214324" marR="0" indent="-107162" algn="l" defTabSz="437246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Tx/>
        <a:buSzPct val="90000"/>
        <a:buFont typeface="Wingdings" panose="05000000000000000000" pitchFamily="2" charset="2"/>
        <a:buChar char=""/>
        <a:tabLst/>
        <a:defRPr sz="938" kern="1200" spc="0" baseline="0">
          <a:solidFill>
            <a:schemeClr val="tx1"/>
          </a:solidFill>
          <a:latin typeface="+mn-lt"/>
          <a:ea typeface="+mn-ea"/>
          <a:cs typeface="+mn-cs"/>
        </a:defRPr>
      </a:lvl2pPr>
      <a:lvl3pPr marL="308091" marR="0" indent="-93767" algn="l" defTabSz="437246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Tx/>
        <a:buSzPct val="90000"/>
        <a:buFont typeface="Wingdings" panose="05000000000000000000" pitchFamily="2" charset="2"/>
        <a:buChar char=""/>
        <a:tabLst/>
        <a:defRPr sz="750" kern="1200" spc="0" baseline="0">
          <a:solidFill>
            <a:schemeClr val="tx1"/>
          </a:solidFill>
          <a:latin typeface="+mn-lt"/>
          <a:ea typeface="+mn-ea"/>
          <a:cs typeface="+mn-cs"/>
        </a:defRPr>
      </a:lvl3pPr>
      <a:lvl4pPr marL="395160" marR="0" indent="-84837" algn="l" defTabSz="437246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Tx/>
        <a:buSzPct val="90000"/>
        <a:buFont typeface="Wingdings" panose="05000000000000000000" pitchFamily="2" charset="2"/>
        <a:buChar char=""/>
        <a:tabLst/>
        <a:defRPr sz="656" kern="1200" spc="0" baseline="0">
          <a:solidFill>
            <a:schemeClr val="tx1"/>
          </a:solidFill>
          <a:latin typeface="+mn-lt"/>
          <a:ea typeface="+mn-ea"/>
          <a:cs typeface="+mn-cs"/>
        </a:defRPr>
      </a:lvl4pPr>
      <a:lvl5pPr marL="479997" marR="0" indent="-78883" algn="l" defTabSz="437246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Tx/>
        <a:buSzPct val="90000"/>
        <a:buFont typeface="Wingdings" panose="05000000000000000000" pitchFamily="2" charset="2"/>
        <a:buChar char=""/>
        <a:tabLst/>
        <a:defRPr sz="656" kern="1200" spc="0" baseline="0">
          <a:solidFill>
            <a:schemeClr val="tx1"/>
          </a:solidFill>
          <a:latin typeface="+mn-lt"/>
          <a:ea typeface="+mn-ea"/>
          <a:cs typeface="+mn-cs"/>
        </a:defRPr>
      </a:lvl5pPr>
      <a:lvl6pPr marL="1202428" indent="-109312" algn="l" defTabSz="437246" rtl="0" eaLnBrk="1" latinLnBrk="0" hangingPunct="1">
        <a:spcBef>
          <a:spcPct val="20000"/>
        </a:spcBef>
        <a:buFont typeface="Arial" pitchFamily="34" charset="0"/>
        <a:buChar char="•"/>
        <a:defRPr sz="938" kern="1200">
          <a:solidFill>
            <a:schemeClr val="tx1"/>
          </a:solidFill>
          <a:latin typeface="+mn-lt"/>
          <a:ea typeface="+mn-ea"/>
          <a:cs typeface="+mn-cs"/>
        </a:defRPr>
      </a:lvl6pPr>
      <a:lvl7pPr marL="1421051" indent="-109312" algn="l" defTabSz="437246" rtl="0" eaLnBrk="1" latinLnBrk="0" hangingPunct="1">
        <a:spcBef>
          <a:spcPct val="20000"/>
        </a:spcBef>
        <a:buFont typeface="Arial" pitchFamily="34" charset="0"/>
        <a:buChar char="•"/>
        <a:defRPr sz="938" kern="1200">
          <a:solidFill>
            <a:schemeClr val="tx1"/>
          </a:solidFill>
          <a:latin typeface="+mn-lt"/>
          <a:ea typeface="+mn-ea"/>
          <a:cs typeface="+mn-cs"/>
        </a:defRPr>
      </a:lvl7pPr>
      <a:lvl8pPr marL="1639675" indent="-109312" algn="l" defTabSz="437246" rtl="0" eaLnBrk="1" latinLnBrk="0" hangingPunct="1">
        <a:spcBef>
          <a:spcPct val="20000"/>
        </a:spcBef>
        <a:buFont typeface="Arial" pitchFamily="34" charset="0"/>
        <a:buChar char="•"/>
        <a:defRPr sz="938" kern="1200">
          <a:solidFill>
            <a:schemeClr val="tx1"/>
          </a:solidFill>
          <a:latin typeface="+mn-lt"/>
          <a:ea typeface="+mn-ea"/>
          <a:cs typeface="+mn-cs"/>
        </a:defRPr>
      </a:lvl8pPr>
      <a:lvl9pPr marL="1858298" indent="-109312" algn="l" defTabSz="437246" rtl="0" eaLnBrk="1" latinLnBrk="0" hangingPunct="1">
        <a:spcBef>
          <a:spcPct val="20000"/>
        </a:spcBef>
        <a:buFont typeface="Arial" pitchFamily="34" charset="0"/>
        <a:buChar char="•"/>
        <a:defRPr sz="93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37246" rtl="0" eaLnBrk="1" latinLnBrk="0" hangingPunct="1">
        <a:defRPr sz="844" kern="1200">
          <a:solidFill>
            <a:schemeClr val="tx1"/>
          </a:solidFill>
          <a:latin typeface="+mn-lt"/>
          <a:ea typeface="+mn-ea"/>
          <a:cs typeface="+mn-cs"/>
        </a:defRPr>
      </a:lvl1pPr>
      <a:lvl2pPr marL="218623" algn="l" defTabSz="437246" rtl="0" eaLnBrk="1" latinLnBrk="0" hangingPunct="1">
        <a:defRPr sz="844" kern="1200">
          <a:solidFill>
            <a:schemeClr val="tx1"/>
          </a:solidFill>
          <a:latin typeface="+mn-lt"/>
          <a:ea typeface="+mn-ea"/>
          <a:cs typeface="+mn-cs"/>
        </a:defRPr>
      </a:lvl2pPr>
      <a:lvl3pPr marL="437246" algn="l" defTabSz="437246" rtl="0" eaLnBrk="1" latinLnBrk="0" hangingPunct="1">
        <a:defRPr sz="844" kern="1200">
          <a:solidFill>
            <a:schemeClr val="tx1"/>
          </a:solidFill>
          <a:latin typeface="+mn-lt"/>
          <a:ea typeface="+mn-ea"/>
          <a:cs typeface="+mn-cs"/>
        </a:defRPr>
      </a:lvl3pPr>
      <a:lvl4pPr marL="655870" algn="l" defTabSz="437246" rtl="0" eaLnBrk="1" latinLnBrk="0" hangingPunct="1">
        <a:defRPr sz="844" kern="1200">
          <a:solidFill>
            <a:schemeClr val="tx1"/>
          </a:solidFill>
          <a:latin typeface="+mn-lt"/>
          <a:ea typeface="+mn-ea"/>
          <a:cs typeface="+mn-cs"/>
        </a:defRPr>
      </a:lvl4pPr>
      <a:lvl5pPr marL="874493" algn="l" defTabSz="437246" rtl="0" eaLnBrk="1" latinLnBrk="0" hangingPunct="1">
        <a:defRPr sz="844" kern="1200">
          <a:solidFill>
            <a:schemeClr val="tx1"/>
          </a:solidFill>
          <a:latin typeface="+mn-lt"/>
          <a:ea typeface="+mn-ea"/>
          <a:cs typeface="+mn-cs"/>
        </a:defRPr>
      </a:lvl5pPr>
      <a:lvl6pPr marL="1093117" algn="l" defTabSz="437246" rtl="0" eaLnBrk="1" latinLnBrk="0" hangingPunct="1">
        <a:defRPr sz="844" kern="1200">
          <a:solidFill>
            <a:schemeClr val="tx1"/>
          </a:solidFill>
          <a:latin typeface="+mn-lt"/>
          <a:ea typeface="+mn-ea"/>
          <a:cs typeface="+mn-cs"/>
        </a:defRPr>
      </a:lvl6pPr>
      <a:lvl7pPr marL="1311739" algn="l" defTabSz="437246" rtl="0" eaLnBrk="1" latinLnBrk="0" hangingPunct="1">
        <a:defRPr sz="844" kern="1200">
          <a:solidFill>
            <a:schemeClr val="tx1"/>
          </a:solidFill>
          <a:latin typeface="+mn-lt"/>
          <a:ea typeface="+mn-ea"/>
          <a:cs typeface="+mn-cs"/>
        </a:defRPr>
      </a:lvl7pPr>
      <a:lvl8pPr marL="1530363" algn="l" defTabSz="437246" rtl="0" eaLnBrk="1" latinLnBrk="0" hangingPunct="1">
        <a:defRPr sz="844" kern="1200">
          <a:solidFill>
            <a:schemeClr val="tx1"/>
          </a:solidFill>
          <a:latin typeface="+mn-lt"/>
          <a:ea typeface="+mn-ea"/>
          <a:cs typeface="+mn-cs"/>
        </a:defRPr>
      </a:lvl8pPr>
      <a:lvl9pPr marL="1748986" algn="l" defTabSz="437246" rtl="0" eaLnBrk="1" latinLnBrk="0" hangingPunct="1">
        <a:defRPr sz="84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6" pos="169" userDrawn="1">
          <p15:clr>
            <a:srgbClr val="C35EA4"/>
          </p15:clr>
        </p15:guide>
        <p15:guide id="17" pos="3431" userDrawn="1">
          <p15:clr>
            <a:srgbClr val="C35EA4"/>
          </p15:clr>
        </p15:guide>
        <p15:guide id="25" orient="horz" pos="513" userDrawn="1">
          <p15:clr>
            <a:srgbClr val="C35EA4"/>
          </p15:clr>
        </p15:guide>
        <p15:guide id="26" orient="horz" pos="5484" userDrawn="1">
          <p15:clr>
            <a:srgbClr val="C35EA4"/>
          </p15:clr>
        </p15:guide>
        <p15:guide id="27" orient="horz" pos="255" userDrawn="1">
          <p15:clr>
            <a:srgbClr val="A4A3A4"/>
          </p15:clr>
        </p15:guide>
        <p15:guide id="28" pos="90" userDrawn="1">
          <p15:clr>
            <a:srgbClr val="A4A3A4"/>
          </p15:clr>
        </p15:guide>
        <p15:guide id="29" orient="horz" pos="5743" userDrawn="1">
          <p15:clr>
            <a:srgbClr val="A4A3A4"/>
          </p15:clr>
        </p15:guide>
        <p15:guide id="30" pos="3510" userDrawn="1">
          <p15:clr>
            <a:srgbClr val="A4A3A4"/>
          </p15:clr>
        </p15:guide>
        <p15:guide id="31" orient="horz" pos="5567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s://aka.ms/partnerled-marketing-guidelines" TargetMode="External"/><Relationship Id="rId3" Type="http://schemas.openxmlformats.org/officeDocument/2006/relationships/image" Target="../media/image4.svg"/><Relationship Id="rId7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>
            <a:extLst>
              <a:ext uri="{FF2B5EF4-FFF2-40B4-BE49-F238E27FC236}">
                <a16:creationId xmlns:a16="http://schemas.microsoft.com/office/drawing/2014/main" id="{DBCDEABD-A982-4732-97ED-033FFEF8A979}"/>
              </a:ext>
            </a:extLst>
          </p:cNvPr>
          <p:cNvSpPr>
            <a:spLocks/>
          </p:cNvSpPr>
          <p:nvPr/>
        </p:nvSpPr>
        <p:spPr bwMode="auto">
          <a:xfrm>
            <a:off x="0" y="620884"/>
            <a:ext cx="5715000" cy="1080000"/>
          </a:xfrm>
          <a:prstGeom prst="rect">
            <a:avLst/>
          </a:prstGeom>
          <a:solidFill>
            <a:schemeClr val="tx2"/>
          </a:solidFill>
          <a:ln>
            <a:noFill/>
            <a:headEnd type="none" w="med" len="med"/>
            <a:tailEnd type="none" w="med" len="me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82880" tIns="146304" rIns="182880" bIns="146304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l" defTabSz="932472" fontAlgn="base">
              <a:spcBef>
                <a:spcPct val="0"/>
              </a:spcBef>
              <a:spcAft>
                <a:spcPct val="0"/>
              </a:spcAft>
            </a:pPr>
            <a:endParaRPr lang="en-US" sz="2000" dirty="0" err="1">
              <a:solidFill>
                <a:srgbClr val="FFFFFF"/>
              </a:solidFill>
              <a:ea typeface="Segoe UI" pitchFamily="34" charset="0"/>
              <a:cs typeface="Segoe UI" pitchFamily="34" charset="0"/>
            </a:endParaRPr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0668A686-E6C0-4D05-A11B-C5F2356932A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327149" y="219075"/>
            <a:ext cx="1504950" cy="190500"/>
          </a:xfrm>
          <a:prstGeom prst="rect">
            <a:avLst/>
          </a:prstGeom>
        </p:spPr>
      </p:pic>
      <p:sp>
        <p:nvSpPr>
          <p:cNvPr id="123" name="Rectangle 122">
            <a:extLst>
              <a:ext uri="{FF2B5EF4-FFF2-40B4-BE49-F238E27FC236}">
                <a16:creationId xmlns:a16="http://schemas.microsoft.com/office/drawing/2014/main" id="{1CA33D13-B53D-418C-9ED9-32E9E1BB08A1}"/>
              </a:ext>
            </a:extLst>
          </p:cNvPr>
          <p:cNvSpPr/>
          <p:nvPr/>
        </p:nvSpPr>
        <p:spPr bwMode="auto">
          <a:xfrm>
            <a:off x="215264" y="219075"/>
            <a:ext cx="732473" cy="190800"/>
          </a:xfrm>
          <a:prstGeom prst="rect">
            <a:avLst/>
          </a:prstGeom>
          <a:solidFill>
            <a:srgbClr val="FFFF00"/>
          </a:solidFill>
          <a:ln>
            <a:noFill/>
            <a:headEnd type="none" w="med" len="med"/>
            <a:tailEnd type="none" w="med" len="me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7500" tIns="68580" rIns="67500" bIns="6858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437120" fontAlgn="base">
              <a:spcBef>
                <a:spcPct val="0"/>
              </a:spcBef>
              <a:spcAft>
                <a:spcPct val="0"/>
              </a:spcAft>
            </a:pPr>
            <a:r>
              <a:rPr lang="en-US" sz="700" dirty="0">
                <a:solidFill>
                  <a:schemeClr val="tx1"/>
                </a:solidFill>
                <a:ea typeface="Segoe UI" pitchFamily="34" charset="0"/>
                <a:cs typeface="Segoe UI" pitchFamily="34" charset="0"/>
              </a:rPr>
              <a:t>Partner logo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74FA43B7-55DE-4830-9BE4-33C03C3CA8ED}"/>
              </a:ext>
            </a:extLst>
          </p:cNvPr>
          <p:cNvCxnSpPr>
            <a:cxnSpLocks/>
          </p:cNvCxnSpPr>
          <p:nvPr/>
        </p:nvCxnSpPr>
        <p:spPr>
          <a:xfrm>
            <a:off x="1137443" y="219075"/>
            <a:ext cx="0" cy="190800"/>
          </a:xfrm>
          <a:prstGeom prst="line">
            <a:avLst/>
          </a:prstGeom>
          <a:ln>
            <a:solidFill>
              <a:srgbClr val="77787B"/>
            </a:solidFill>
            <a:headEnd type="none" w="lg" len="med"/>
            <a:tailEnd type="non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8" name="Title 3">
            <a:extLst>
              <a:ext uri="{FF2B5EF4-FFF2-40B4-BE49-F238E27FC236}">
                <a16:creationId xmlns:a16="http://schemas.microsoft.com/office/drawing/2014/main" id="{F5526FEB-89A4-4978-BD43-7C448B01C394}"/>
              </a:ext>
            </a:extLst>
          </p:cNvPr>
          <p:cNvSpPr txBox="1">
            <a:spLocks/>
          </p:cNvSpPr>
          <p:nvPr/>
        </p:nvSpPr>
        <p:spPr>
          <a:xfrm>
            <a:off x="215264" y="847502"/>
            <a:ext cx="3524886" cy="592470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>
            <a:lvl1pPr algn="l" defTabSz="932693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3600" b="0" kern="1200" cap="none" spc="-50" baseline="0">
                <a:ln w="3175">
                  <a:noFill/>
                </a:ln>
                <a:solidFill>
                  <a:srgbClr val="B1B3B3"/>
                </a:solidFill>
                <a:effectLst/>
                <a:latin typeface="+mj-lt"/>
                <a:ea typeface="+mn-ea"/>
                <a:cs typeface="Segoe Sans Display" pitchFamily="2" charset="0"/>
              </a:defRPr>
            </a:lvl1pPr>
          </a:lstStyle>
          <a:p>
            <a:pPr>
              <a:spcBef>
                <a:spcPts val="300"/>
              </a:spcBef>
            </a:pPr>
            <a:r>
              <a:rPr lang="en-US" sz="1800" dirty="0">
                <a:solidFill>
                  <a:srgbClr val="77EAB3"/>
                </a:solidFill>
              </a:rPr>
              <a:t>Supercharge your security: </a:t>
            </a:r>
          </a:p>
          <a:p>
            <a:pPr>
              <a:spcBef>
                <a:spcPts val="300"/>
              </a:spcBef>
            </a:pPr>
            <a:r>
              <a:rPr lang="en-US" sz="1800" dirty="0">
                <a:solidFill>
                  <a:schemeClr val="bg1"/>
                </a:solidFill>
              </a:rPr>
              <a:t>Critical protection for SMBs in 2025</a:t>
            </a:r>
          </a:p>
        </p:txBody>
      </p:sp>
      <p:sp>
        <p:nvSpPr>
          <p:cNvPr id="129" name="TextBox 128">
            <a:extLst>
              <a:ext uri="{FF2B5EF4-FFF2-40B4-BE49-F238E27FC236}">
                <a16:creationId xmlns:a16="http://schemas.microsoft.com/office/drawing/2014/main" id="{FD9620DB-AFB6-425C-9488-353AE512BD77}"/>
              </a:ext>
            </a:extLst>
          </p:cNvPr>
          <p:cNvSpPr txBox="1"/>
          <p:nvPr/>
        </p:nvSpPr>
        <p:spPr>
          <a:xfrm>
            <a:off x="215264" y="1882166"/>
            <a:ext cx="5185411" cy="87203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>
              <a:spcAft>
                <a:spcPts val="700"/>
              </a:spcAft>
            </a:pPr>
            <a:r>
              <a:rPr lang="en-US" sz="900" dirty="0">
                <a:solidFill>
                  <a:srgbClr val="111111"/>
                </a:solidFill>
                <a:ea typeface="Roboto"/>
                <a:cs typeface="Roboto"/>
              </a:rPr>
              <a:t>Dear </a:t>
            </a:r>
            <a:r>
              <a:rPr lang="en-US" sz="900" dirty="0">
                <a:solidFill>
                  <a:srgbClr val="111111"/>
                </a:solidFill>
                <a:highlight>
                  <a:srgbClr val="FFFF00"/>
                </a:highlight>
                <a:ea typeface="Roboto"/>
                <a:cs typeface="Roboto"/>
              </a:rPr>
              <a:t>[Name]</a:t>
            </a:r>
            <a:r>
              <a:rPr lang="en-US" sz="900" dirty="0">
                <a:solidFill>
                  <a:srgbClr val="111111"/>
                </a:solidFill>
                <a:ea typeface="Roboto"/>
                <a:cs typeface="Roboto"/>
              </a:rPr>
              <a:t>,</a:t>
            </a:r>
          </a:p>
          <a:p>
            <a:pPr>
              <a:spcAft>
                <a:spcPts val="700"/>
              </a:spcAft>
            </a:pPr>
            <a:r>
              <a:rPr lang="en-US" sz="900" dirty="0">
                <a:solidFill>
                  <a:srgbClr val="111111"/>
                </a:solidFill>
                <a:ea typeface="Roboto"/>
                <a:cs typeface="Roboto"/>
              </a:rPr>
              <a:t>With AI-powered cyber attacks on the rise and evolving privacy regulations, I wanted to let you know about new options for strengthening your security </a:t>
            </a:r>
            <a:r>
              <a:rPr lang="en-US" sz="900">
                <a:solidFill>
                  <a:srgbClr val="111111"/>
                </a:solidFill>
                <a:ea typeface="Roboto"/>
                <a:cs typeface="Roboto"/>
              </a:rPr>
              <a:t>posture.</a:t>
            </a:r>
          </a:p>
          <a:p>
            <a:pPr>
              <a:spcAft>
                <a:spcPts val="700"/>
              </a:spcAft>
            </a:pPr>
            <a:r>
              <a:rPr lang="en-US" sz="900">
                <a:solidFill>
                  <a:srgbClr val="111111"/>
                </a:solidFill>
                <a:ea typeface="Roboto"/>
                <a:cs typeface="Roboto"/>
              </a:rPr>
              <a:t>If </a:t>
            </a:r>
            <a:r>
              <a:rPr lang="en-US" sz="900" dirty="0">
                <a:solidFill>
                  <a:srgbClr val="111111"/>
                </a:solidFill>
                <a:ea typeface="Roboto"/>
                <a:cs typeface="Roboto"/>
              </a:rPr>
              <a:t>you're already using Microsoft 365 tools, their modular security offerings and add-ons now let you easily integrate enterprise-grade protection into your existing environment.</a:t>
            </a:r>
            <a:endParaRPr lang="en-US" sz="900" dirty="0"/>
          </a:p>
        </p:txBody>
      </p:sp>
      <p:sp>
        <p:nvSpPr>
          <p:cNvPr id="135" name="TextBox 134">
            <a:extLst>
              <a:ext uri="{FF2B5EF4-FFF2-40B4-BE49-F238E27FC236}">
                <a16:creationId xmlns:a16="http://schemas.microsoft.com/office/drawing/2014/main" id="{EA29F6BC-577F-4574-91EC-8490A00C1962}"/>
              </a:ext>
            </a:extLst>
          </p:cNvPr>
          <p:cNvSpPr txBox="1"/>
          <p:nvPr/>
        </p:nvSpPr>
        <p:spPr>
          <a:xfrm>
            <a:off x="215264" y="2995179"/>
            <a:ext cx="5185411" cy="161583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>
              <a:spcAft>
                <a:spcPts val="700"/>
              </a:spcAft>
            </a:pPr>
            <a:r>
              <a:rPr lang="en-US" sz="1050" dirty="0">
                <a:solidFill>
                  <a:schemeClr val="tx2"/>
                </a:solidFill>
                <a:latin typeface="+mj-lt"/>
                <a:ea typeface="Roboto"/>
                <a:cs typeface="Segoe Sans Display Bold" pitchFamily="2" charset="0"/>
              </a:rPr>
              <a:t>We can help protect you from critical security risks facing your business:</a:t>
            </a:r>
            <a:endParaRPr lang="en-US" sz="1050" dirty="0">
              <a:solidFill>
                <a:schemeClr val="tx2"/>
              </a:solidFill>
              <a:latin typeface="+mj-lt"/>
              <a:cs typeface="Segoe Sans Display Bold" pitchFamily="2" charset="0"/>
            </a:endParaRPr>
          </a:p>
        </p:txBody>
      </p:sp>
      <p:sp>
        <p:nvSpPr>
          <p:cNvPr id="137" name="TextBox 136">
            <a:extLst>
              <a:ext uri="{FF2B5EF4-FFF2-40B4-BE49-F238E27FC236}">
                <a16:creationId xmlns:a16="http://schemas.microsoft.com/office/drawing/2014/main" id="{17B022CC-E6C4-4152-ABDF-FC613DDA4D10}"/>
              </a:ext>
            </a:extLst>
          </p:cNvPr>
          <p:cNvSpPr txBox="1"/>
          <p:nvPr/>
        </p:nvSpPr>
        <p:spPr>
          <a:xfrm>
            <a:off x="215264" y="3418995"/>
            <a:ext cx="1620000" cy="11814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469"/>
              </a:spcAft>
            </a:pPr>
            <a:r>
              <a:rPr lang="en-US" sz="1050" dirty="0">
                <a:solidFill>
                  <a:schemeClr val="tx2"/>
                </a:solidFill>
                <a:ea typeface="Roboto"/>
                <a:cs typeface="Roboto"/>
              </a:rPr>
              <a:t>Data Security</a:t>
            </a:r>
            <a:endParaRPr lang="en-US" sz="1050" dirty="0">
              <a:solidFill>
                <a:schemeClr val="tx2"/>
              </a:solidFill>
            </a:endParaRPr>
          </a:p>
        </p:txBody>
      </p:sp>
      <p:sp>
        <p:nvSpPr>
          <p:cNvPr id="139" name="TextBox 138">
            <a:extLst>
              <a:ext uri="{FF2B5EF4-FFF2-40B4-BE49-F238E27FC236}">
                <a16:creationId xmlns:a16="http://schemas.microsoft.com/office/drawing/2014/main" id="{191A8F2E-CAC2-40BB-9BC1-3EB422BD77EA}"/>
              </a:ext>
            </a:extLst>
          </p:cNvPr>
          <p:cNvSpPr txBox="1"/>
          <p:nvPr/>
        </p:nvSpPr>
        <p:spPr>
          <a:xfrm>
            <a:off x="2047499" y="3418995"/>
            <a:ext cx="1620000" cy="11814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469"/>
              </a:spcAft>
            </a:pPr>
            <a:r>
              <a:rPr lang="en-US" sz="1050" dirty="0">
                <a:solidFill>
                  <a:schemeClr val="tx2"/>
                </a:solidFill>
                <a:ea typeface="Roboto"/>
                <a:cs typeface="Roboto"/>
              </a:rPr>
              <a:t>Identity Protection</a:t>
            </a:r>
            <a:endParaRPr lang="en-US" sz="1050" dirty="0">
              <a:solidFill>
                <a:schemeClr val="tx2"/>
              </a:solidFill>
            </a:endParaRPr>
          </a:p>
        </p:txBody>
      </p:sp>
      <p:sp>
        <p:nvSpPr>
          <p:cNvPr id="146" name="TextBox 145">
            <a:extLst>
              <a:ext uri="{FF2B5EF4-FFF2-40B4-BE49-F238E27FC236}">
                <a16:creationId xmlns:a16="http://schemas.microsoft.com/office/drawing/2014/main" id="{3D4CC851-010A-4EFE-AD6D-BA807CF79A12}"/>
              </a:ext>
            </a:extLst>
          </p:cNvPr>
          <p:cNvSpPr txBox="1"/>
          <p:nvPr/>
        </p:nvSpPr>
        <p:spPr>
          <a:xfrm>
            <a:off x="3879735" y="3418995"/>
            <a:ext cx="1620000" cy="11814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469"/>
              </a:spcAft>
            </a:pPr>
            <a:r>
              <a:rPr lang="en-US" sz="1050" dirty="0">
                <a:solidFill>
                  <a:schemeClr val="tx2"/>
                </a:solidFill>
                <a:ea typeface="Roboto"/>
                <a:cs typeface="Roboto"/>
              </a:rPr>
              <a:t>Device Protection</a:t>
            </a:r>
            <a:endParaRPr lang="en-US" sz="1050" dirty="0">
              <a:solidFill>
                <a:schemeClr val="tx2"/>
              </a:solidFill>
            </a:endParaRPr>
          </a:p>
        </p:txBody>
      </p:sp>
      <p:cxnSp>
        <p:nvCxnSpPr>
          <p:cNvPr id="148" name="Straight Connector 147">
            <a:extLst>
              <a:ext uri="{FF2B5EF4-FFF2-40B4-BE49-F238E27FC236}">
                <a16:creationId xmlns:a16="http://schemas.microsoft.com/office/drawing/2014/main" id="{1A75F688-F785-4E1F-8BB6-BC8B5EA6C04D}"/>
              </a:ext>
            </a:extLst>
          </p:cNvPr>
          <p:cNvCxnSpPr>
            <a:cxnSpLocks/>
          </p:cNvCxnSpPr>
          <p:nvPr/>
        </p:nvCxnSpPr>
        <p:spPr>
          <a:xfrm>
            <a:off x="2047499" y="3653050"/>
            <a:ext cx="1620000" cy="0"/>
          </a:xfrm>
          <a:prstGeom prst="line">
            <a:avLst/>
          </a:prstGeom>
          <a:ln w="12700">
            <a:solidFill>
              <a:srgbClr val="77EAB3"/>
            </a:solidFill>
            <a:headEnd type="none" w="lg" len="med"/>
            <a:tailEnd type="non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8" name="Straight Connector 137">
            <a:extLst>
              <a:ext uri="{FF2B5EF4-FFF2-40B4-BE49-F238E27FC236}">
                <a16:creationId xmlns:a16="http://schemas.microsoft.com/office/drawing/2014/main" id="{7AB56E6F-7AF9-4BA5-8347-0D5F21075CF8}"/>
              </a:ext>
            </a:extLst>
          </p:cNvPr>
          <p:cNvCxnSpPr>
            <a:cxnSpLocks/>
          </p:cNvCxnSpPr>
          <p:nvPr/>
        </p:nvCxnSpPr>
        <p:spPr>
          <a:xfrm>
            <a:off x="215264" y="3653050"/>
            <a:ext cx="1620000" cy="0"/>
          </a:xfrm>
          <a:prstGeom prst="line">
            <a:avLst/>
          </a:prstGeom>
          <a:ln w="12700">
            <a:solidFill>
              <a:srgbClr val="4FA7F2"/>
            </a:solidFill>
            <a:headEnd type="none" w="lg" len="med"/>
            <a:tailEnd type="non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5" name="Straight Connector 154">
            <a:extLst>
              <a:ext uri="{FF2B5EF4-FFF2-40B4-BE49-F238E27FC236}">
                <a16:creationId xmlns:a16="http://schemas.microsoft.com/office/drawing/2014/main" id="{43DAB7CF-28C8-491F-8300-5A3B52F055B1}"/>
              </a:ext>
            </a:extLst>
          </p:cNvPr>
          <p:cNvCxnSpPr>
            <a:cxnSpLocks/>
          </p:cNvCxnSpPr>
          <p:nvPr/>
        </p:nvCxnSpPr>
        <p:spPr>
          <a:xfrm>
            <a:off x="3879735" y="3643993"/>
            <a:ext cx="1620000" cy="0"/>
          </a:xfrm>
          <a:prstGeom prst="line">
            <a:avLst/>
          </a:prstGeom>
          <a:ln w="12700">
            <a:solidFill>
              <a:srgbClr val="FEA38B"/>
            </a:solidFill>
            <a:headEnd type="none" w="lg" len="med"/>
            <a:tailEnd type="non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0" name="TextBox 189">
            <a:extLst>
              <a:ext uri="{FF2B5EF4-FFF2-40B4-BE49-F238E27FC236}">
                <a16:creationId xmlns:a16="http://schemas.microsoft.com/office/drawing/2014/main" id="{BAFC425D-41A2-4675-AA8C-5F191D1A0EDD}"/>
              </a:ext>
            </a:extLst>
          </p:cNvPr>
          <p:cNvSpPr txBox="1"/>
          <p:nvPr/>
        </p:nvSpPr>
        <p:spPr>
          <a:xfrm>
            <a:off x="215264" y="4660147"/>
            <a:ext cx="1620000" cy="415498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spAutoFit/>
          </a:bodyPr>
          <a:lstStyle/>
          <a:p>
            <a:pPr algn="ctr">
              <a:spcAft>
                <a:spcPts val="469"/>
              </a:spcAft>
            </a:pPr>
            <a:r>
              <a:rPr lang="en-US" sz="900" dirty="0">
                <a:solidFill>
                  <a:srgbClr val="091F2C"/>
                </a:solidFill>
                <a:ea typeface="Roboto"/>
                <a:cs typeface="Roboto"/>
              </a:rPr>
              <a:t>Prevent breaches and </a:t>
            </a:r>
            <a:br>
              <a:rPr lang="en-US" sz="900" dirty="0">
                <a:solidFill>
                  <a:srgbClr val="091F2C"/>
                </a:solidFill>
                <a:ea typeface="Roboto"/>
                <a:cs typeface="Roboto"/>
              </a:rPr>
            </a:br>
            <a:r>
              <a:rPr lang="en-US" sz="900" dirty="0">
                <a:solidFill>
                  <a:srgbClr val="091F2C"/>
                </a:solidFill>
                <a:ea typeface="Roboto"/>
                <a:cs typeface="Roboto"/>
              </a:rPr>
              <a:t>safeguard IP, information </a:t>
            </a:r>
            <a:br>
              <a:rPr lang="en-US" sz="900" dirty="0">
                <a:solidFill>
                  <a:srgbClr val="091F2C"/>
                </a:solidFill>
                <a:ea typeface="Roboto"/>
                <a:cs typeface="Roboto"/>
              </a:rPr>
            </a:br>
            <a:r>
              <a:rPr lang="en-US" sz="900" dirty="0">
                <a:solidFill>
                  <a:srgbClr val="091F2C"/>
                </a:solidFill>
                <a:ea typeface="Roboto"/>
                <a:cs typeface="Roboto"/>
              </a:rPr>
              <a:t>and financial records</a:t>
            </a:r>
            <a:endParaRPr lang="en-US" sz="900" dirty="0">
              <a:solidFill>
                <a:srgbClr val="091F2C"/>
              </a:solidFill>
            </a:endParaRPr>
          </a:p>
        </p:txBody>
      </p:sp>
      <p:sp>
        <p:nvSpPr>
          <p:cNvPr id="192" name="TextBox 191">
            <a:extLst>
              <a:ext uri="{FF2B5EF4-FFF2-40B4-BE49-F238E27FC236}">
                <a16:creationId xmlns:a16="http://schemas.microsoft.com/office/drawing/2014/main" id="{66980D14-22E7-4AB5-BFD7-44711C808E65}"/>
              </a:ext>
            </a:extLst>
          </p:cNvPr>
          <p:cNvSpPr txBox="1"/>
          <p:nvPr/>
        </p:nvSpPr>
        <p:spPr>
          <a:xfrm>
            <a:off x="2047499" y="4660145"/>
            <a:ext cx="1620000" cy="415498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spAutoFit/>
          </a:bodyPr>
          <a:lstStyle/>
          <a:p>
            <a:pPr algn="ctr">
              <a:spcAft>
                <a:spcPts val="469"/>
              </a:spcAft>
            </a:pPr>
            <a:r>
              <a:rPr lang="en-US" sz="900" dirty="0">
                <a:solidFill>
                  <a:srgbClr val="091F2C"/>
                </a:solidFill>
                <a:ea typeface="Roboto"/>
                <a:cs typeface="Roboto"/>
              </a:rPr>
              <a:t>Secure credentials, </a:t>
            </a:r>
            <a:br>
              <a:rPr lang="en-US" sz="900" dirty="0">
                <a:solidFill>
                  <a:srgbClr val="091F2C"/>
                </a:solidFill>
                <a:ea typeface="Roboto"/>
                <a:cs typeface="Roboto"/>
              </a:rPr>
            </a:br>
            <a:r>
              <a:rPr lang="en-US" sz="900" dirty="0">
                <a:solidFill>
                  <a:srgbClr val="091F2C"/>
                </a:solidFill>
                <a:ea typeface="Roboto"/>
                <a:cs typeface="Roboto"/>
              </a:rPr>
              <a:t>passwords, and </a:t>
            </a:r>
            <a:br>
              <a:rPr lang="en-US" sz="900" dirty="0">
                <a:solidFill>
                  <a:srgbClr val="091F2C"/>
                </a:solidFill>
                <a:ea typeface="Roboto"/>
                <a:cs typeface="Roboto"/>
              </a:rPr>
            </a:br>
            <a:r>
              <a:rPr lang="en-US" sz="900" dirty="0">
                <a:solidFill>
                  <a:srgbClr val="091F2C"/>
                </a:solidFill>
                <a:ea typeface="Roboto"/>
                <a:cs typeface="Roboto"/>
              </a:rPr>
              <a:t>authentication processes</a:t>
            </a:r>
            <a:endParaRPr lang="en-US" sz="900" dirty="0">
              <a:solidFill>
                <a:srgbClr val="091F2C"/>
              </a:solidFill>
            </a:endParaRPr>
          </a:p>
        </p:txBody>
      </p:sp>
      <p:sp>
        <p:nvSpPr>
          <p:cNvPr id="193" name="TextBox 192">
            <a:extLst>
              <a:ext uri="{FF2B5EF4-FFF2-40B4-BE49-F238E27FC236}">
                <a16:creationId xmlns:a16="http://schemas.microsoft.com/office/drawing/2014/main" id="{B8AD23A5-2458-4FBF-9A89-A581D9A0D4F7}"/>
              </a:ext>
            </a:extLst>
          </p:cNvPr>
          <p:cNvSpPr txBox="1"/>
          <p:nvPr/>
        </p:nvSpPr>
        <p:spPr>
          <a:xfrm>
            <a:off x="3879735" y="4660145"/>
            <a:ext cx="1620000" cy="415498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spAutoFit/>
          </a:bodyPr>
          <a:lstStyle/>
          <a:p>
            <a:pPr algn="ctr">
              <a:spcAft>
                <a:spcPts val="469"/>
              </a:spcAft>
            </a:pPr>
            <a:r>
              <a:rPr lang="en-US" sz="900" dirty="0">
                <a:solidFill>
                  <a:srgbClr val="091F2C"/>
                </a:solidFill>
                <a:ea typeface="Roboto"/>
                <a:cs typeface="Roboto"/>
              </a:rPr>
              <a:t>Shield every </a:t>
            </a:r>
            <a:br>
              <a:rPr lang="en-US" sz="900" dirty="0">
                <a:solidFill>
                  <a:srgbClr val="091F2C"/>
                </a:solidFill>
                <a:ea typeface="Roboto"/>
                <a:cs typeface="Roboto"/>
              </a:rPr>
            </a:br>
            <a:r>
              <a:rPr lang="en-US" sz="900" dirty="0">
                <a:solidFill>
                  <a:srgbClr val="091F2C"/>
                </a:solidFill>
                <a:ea typeface="Roboto"/>
                <a:cs typeface="Roboto"/>
              </a:rPr>
              <a:t>connected device </a:t>
            </a:r>
            <a:br>
              <a:rPr lang="en-US" sz="900" dirty="0">
                <a:solidFill>
                  <a:srgbClr val="091F2C"/>
                </a:solidFill>
                <a:ea typeface="Roboto"/>
                <a:cs typeface="Roboto"/>
              </a:rPr>
            </a:br>
            <a:r>
              <a:rPr lang="en-US" sz="900" dirty="0">
                <a:solidFill>
                  <a:srgbClr val="091F2C"/>
                </a:solidFill>
                <a:ea typeface="Roboto"/>
                <a:cs typeface="Roboto"/>
              </a:rPr>
              <a:t>from cyber threats</a:t>
            </a:r>
            <a:endParaRPr lang="en-US" sz="900" dirty="0">
              <a:solidFill>
                <a:srgbClr val="091F2C"/>
              </a:solidFill>
            </a:endParaRPr>
          </a:p>
        </p:txBody>
      </p:sp>
      <p:pic>
        <p:nvPicPr>
          <p:cNvPr id="197" name="Picture 196">
            <a:extLst>
              <a:ext uri="{FF2B5EF4-FFF2-40B4-BE49-F238E27FC236}">
                <a16:creationId xmlns:a16="http://schemas.microsoft.com/office/drawing/2014/main" id="{C5C48FD4-C2F8-4731-9F72-900B3749F79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46763" y="3883038"/>
            <a:ext cx="580405" cy="580405"/>
          </a:xfrm>
          <a:prstGeom prst="rect">
            <a:avLst/>
          </a:prstGeom>
        </p:spPr>
      </p:pic>
      <p:grpSp>
        <p:nvGrpSpPr>
          <p:cNvPr id="199" name="Graphic 200">
            <a:extLst>
              <a:ext uri="{FF2B5EF4-FFF2-40B4-BE49-F238E27FC236}">
                <a16:creationId xmlns:a16="http://schemas.microsoft.com/office/drawing/2014/main" id="{0E705C97-614B-4719-B94B-7657B617FAEA}"/>
              </a:ext>
            </a:extLst>
          </p:cNvPr>
          <p:cNvGrpSpPr/>
          <p:nvPr/>
        </p:nvGrpSpPr>
        <p:grpSpPr>
          <a:xfrm>
            <a:off x="918805" y="4012355"/>
            <a:ext cx="236320" cy="321770"/>
            <a:chOff x="2715750" y="4101220"/>
            <a:chExt cx="307816" cy="419118"/>
          </a:xfrm>
          <a:noFill/>
        </p:grpSpPr>
        <p:sp>
          <p:nvSpPr>
            <p:cNvPr id="200" name="Freeform: Shape 199">
              <a:extLst>
                <a:ext uri="{FF2B5EF4-FFF2-40B4-BE49-F238E27FC236}">
                  <a16:creationId xmlns:a16="http://schemas.microsoft.com/office/drawing/2014/main" id="{0973C42C-D99E-4AE5-AB57-38D8F9F7E7A0}"/>
                </a:ext>
              </a:extLst>
            </p:cNvPr>
            <p:cNvSpPr/>
            <p:nvPr/>
          </p:nvSpPr>
          <p:spPr>
            <a:xfrm>
              <a:off x="2715815" y="4101220"/>
              <a:ext cx="307751" cy="167605"/>
            </a:xfrm>
            <a:custGeom>
              <a:avLst/>
              <a:gdLst>
                <a:gd name="connsiteX0" fmla="*/ 307752 w 307751"/>
                <a:gd name="connsiteY0" fmla="*/ 83900 h 167605"/>
                <a:gd name="connsiteX1" fmla="*/ 287119 w 307751"/>
                <a:gd name="connsiteY1" fmla="*/ 125875 h 167605"/>
                <a:gd name="connsiteX2" fmla="*/ 251592 w 307751"/>
                <a:gd name="connsiteY2" fmla="*/ 148700 h 167605"/>
                <a:gd name="connsiteX3" fmla="*/ 239599 w 307751"/>
                <a:gd name="connsiteY3" fmla="*/ 153600 h 167605"/>
                <a:gd name="connsiteX4" fmla="*/ 213356 w 307751"/>
                <a:gd name="connsiteY4" fmla="*/ 161273 h 167605"/>
                <a:gd name="connsiteX5" fmla="*/ 184470 w 307751"/>
                <a:gd name="connsiteY5" fmla="*/ 166173 h 167605"/>
                <a:gd name="connsiteX6" fmla="*/ 169060 w 307751"/>
                <a:gd name="connsiteY6" fmla="*/ 167463 h 167605"/>
                <a:gd name="connsiteX7" fmla="*/ 154488 w 307751"/>
                <a:gd name="connsiteY7" fmla="*/ 167463 h 167605"/>
                <a:gd name="connsiteX8" fmla="*/ 139272 w 307751"/>
                <a:gd name="connsiteY8" fmla="*/ 167463 h 167605"/>
                <a:gd name="connsiteX9" fmla="*/ 123861 w 307751"/>
                <a:gd name="connsiteY9" fmla="*/ 166173 h 167605"/>
                <a:gd name="connsiteX10" fmla="*/ 94847 w 307751"/>
                <a:gd name="connsiteY10" fmla="*/ 161273 h 167605"/>
                <a:gd name="connsiteX11" fmla="*/ 68217 w 307751"/>
                <a:gd name="connsiteY11" fmla="*/ 153471 h 167605"/>
                <a:gd name="connsiteX12" fmla="*/ 56224 w 307751"/>
                <a:gd name="connsiteY12" fmla="*/ 148571 h 167605"/>
                <a:gd name="connsiteX13" fmla="*/ 20568 w 307751"/>
                <a:gd name="connsiteY13" fmla="*/ 125746 h 167605"/>
                <a:gd name="connsiteX14" fmla="*/ 20568 w 307751"/>
                <a:gd name="connsiteY14" fmla="*/ 125746 h 167605"/>
                <a:gd name="connsiteX15" fmla="*/ 0 w 307751"/>
                <a:gd name="connsiteY15" fmla="*/ 83771 h 167605"/>
                <a:gd name="connsiteX16" fmla="*/ 56289 w 307751"/>
                <a:gd name="connsiteY16" fmla="*/ 18842 h 167605"/>
                <a:gd name="connsiteX17" fmla="*/ 68282 w 307751"/>
                <a:gd name="connsiteY17" fmla="*/ 14006 h 167605"/>
                <a:gd name="connsiteX18" fmla="*/ 108645 w 307751"/>
                <a:gd name="connsiteY18" fmla="*/ 3303 h 167605"/>
                <a:gd name="connsiteX19" fmla="*/ 123539 w 307751"/>
                <a:gd name="connsiteY19" fmla="*/ 1304 h 167605"/>
                <a:gd name="connsiteX20" fmla="*/ 138949 w 307751"/>
                <a:gd name="connsiteY20" fmla="*/ 143 h 167605"/>
                <a:gd name="connsiteX21" fmla="*/ 153392 w 307751"/>
                <a:gd name="connsiteY21" fmla="*/ 143 h 167605"/>
                <a:gd name="connsiteX22" fmla="*/ 169125 w 307751"/>
                <a:gd name="connsiteY22" fmla="*/ 143 h 167605"/>
                <a:gd name="connsiteX23" fmla="*/ 184535 w 307751"/>
                <a:gd name="connsiteY23" fmla="*/ 1304 h 167605"/>
                <a:gd name="connsiteX24" fmla="*/ 199300 w 307751"/>
                <a:gd name="connsiteY24" fmla="*/ 3303 h 167605"/>
                <a:gd name="connsiteX25" fmla="*/ 239470 w 307751"/>
                <a:gd name="connsiteY25" fmla="*/ 14651 h 167605"/>
                <a:gd name="connsiteX26" fmla="*/ 251463 w 307751"/>
                <a:gd name="connsiteY26" fmla="*/ 19487 h 167605"/>
                <a:gd name="connsiteX27" fmla="*/ 307752 w 307751"/>
                <a:gd name="connsiteY27" fmla="*/ 83900 h 167605"/>
                <a:gd name="connsiteX28" fmla="*/ 307752 w 307751"/>
                <a:gd name="connsiteY28" fmla="*/ 83900 h 1676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</a:cxnLst>
              <a:rect l="l" t="t" r="r" b="b"/>
              <a:pathLst>
                <a:path w="307751" h="167605">
                  <a:moveTo>
                    <a:pt x="307752" y="83900"/>
                  </a:moveTo>
                  <a:cubicBezTo>
                    <a:pt x="307107" y="100148"/>
                    <a:pt x="299627" y="115429"/>
                    <a:pt x="287119" y="125875"/>
                  </a:cubicBezTo>
                  <a:cubicBezTo>
                    <a:pt x="276738" y="135482"/>
                    <a:pt x="264616" y="143284"/>
                    <a:pt x="251592" y="148700"/>
                  </a:cubicBezTo>
                  <a:cubicBezTo>
                    <a:pt x="247723" y="150441"/>
                    <a:pt x="243661" y="152117"/>
                    <a:pt x="239599" y="153600"/>
                  </a:cubicBezTo>
                  <a:cubicBezTo>
                    <a:pt x="231023" y="156695"/>
                    <a:pt x="222254" y="159274"/>
                    <a:pt x="213356" y="161273"/>
                  </a:cubicBezTo>
                  <a:cubicBezTo>
                    <a:pt x="203814" y="163530"/>
                    <a:pt x="194207" y="165142"/>
                    <a:pt x="184470" y="166173"/>
                  </a:cubicBezTo>
                  <a:cubicBezTo>
                    <a:pt x="179312" y="166818"/>
                    <a:pt x="173767" y="167140"/>
                    <a:pt x="169060" y="167463"/>
                  </a:cubicBezTo>
                  <a:cubicBezTo>
                    <a:pt x="164353" y="167785"/>
                    <a:pt x="159453" y="167463"/>
                    <a:pt x="154488" y="167463"/>
                  </a:cubicBezTo>
                  <a:lnTo>
                    <a:pt x="139272" y="167463"/>
                  </a:lnTo>
                  <a:cubicBezTo>
                    <a:pt x="134113" y="167334"/>
                    <a:pt x="129020" y="166947"/>
                    <a:pt x="123861" y="166173"/>
                  </a:cubicBezTo>
                  <a:cubicBezTo>
                    <a:pt x="114125" y="165206"/>
                    <a:pt x="104389" y="163594"/>
                    <a:pt x="94847" y="161273"/>
                  </a:cubicBezTo>
                  <a:cubicBezTo>
                    <a:pt x="85755" y="159339"/>
                    <a:pt x="76857" y="156759"/>
                    <a:pt x="68217" y="153471"/>
                  </a:cubicBezTo>
                  <a:cubicBezTo>
                    <a:pt x="64026" y="151988"/>
                    <a:pt x="59964" y="150247"/>
                    <a:pt x="56224" y="148571"/>
                  </a:cubicBezTo>
                  <a:cubicBezTo>
                    <a:pt x="43071" y="143155"/>
                    <a:pt x="30949" y="135353"/>
                    <a:pt x="20568" y="125746"/>
                  </a:cubicBezTo>
                  <a:lnTo>
                    <a:pt x="20568" y="125746"/>
                  </a:lnTo>
                  <a:cubicBezTo>
                    <a:pt x="8124" y="115300"/>
                    <a:pt x="645" y="100019"/>
                    <a:pt x="0" y="83771"/>
                  </a:cubicBezTo>
                  <a:cubicBezTo>
                    <a:pt x="0" y="57399"/>
                    <a:pt x="22051" y="34187"/>
                    <a:pt x="56289" y="18842"/>
                  </a:cubicBezTo>
                  <a:cubicBezTo>
                    <a:pt x="60158" y="17101"/>
                    <a:pt x="64091" y="15618"/>
                    <a:pt x="68282" y="14006"/>
                  </a:cubicBezTo>
                  <a:cubicBezTo>
                    <a:pt x="81371" y="9170"/>
                    <a:pt x="94847" y="5559"/>
                    <a:pt x="108645" y="3303"/>
                  </a:cubicBezTo>
                  <a:lnTo>
                    <a:pt x="123539" y="1304"/>
                  </a:lnTo>
                  <a:cubicBezTo>
                    <a:pt x="128568" y="1304"/>
                    <a:pt x="133598" y="466"/>
                    <a:pt x="138949" y="143"/>
                  </a:cubicBezTo>
                  <a:cubicBezTo>
                    <a:pt x="144301" y="-179"/>
                    <a:pt x="148492" y="143"/>
                    <a:pt x="153392" y="143"/>
                  </a:cubicBezTo>
                  <a:lnTo>
                    <a:pt x="169125" y="143"/>
                  </a:lnTo>
                  <a:cubicBezTo>
                    <a:pt x="174283" y="272"/>
                    <a:pt x="179377" y="659"/>
                    <a:pt x="184535" y="1304"/>
                  </a:cubicBezTo>
                  <a:lnTo>
                    <a:pt x="199300" y="3303"/>
                  </a:lnTo>
                  <a:cubicBezTo>
                    <a:pt x="213034" y="5882"/>
                    <a:pt x="226381" y="9686"/>
                    <a:pt x="239470" y="14651"/>
                  </a:cubicBezTo>
                  <a:cubicBezTo>
                    <a:pt x="243532" y="16263"/>
                    <a:pt x="247723" y="17746"/>
                    <a:pt x="251463" y="19487"/>
                  </a:cubicBezTo>
                  <a:cubicBezTo>
                    <a:pt x="286023" y="34316"/>
                    <a:pt x="307752" y="57399"/>
                    <a:pt x="307752" y="83900"/>
                  </a:cubicBezTo>
                  <a:lnTo>
                    <a:pt x="307752" y="83900"/>
                  </a:lnTo>
                  <a:close/>
                </a:path>
              </a:pathLst>
            </a:custGeom>
            <a:noFill/>
            <a:ln w="9525" cap="rnd">
              <a:solidFill>
                <a:schemeClr val="tx2"/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en-US" sz="494"/>
            </a:p>
          </p:txBody>
        </p:sp>
        <p:sp>
          <p:nvSpPr>
            <p:cNvPr id="201" name="Freeform: Shape 200">
              <a:extLst>
                <a:ext uri="{FF2B5EF4-FFF2-40B4-BE49-F238E27FC236}">
                  <a16:creationId xmlns:a16="http://schemas.microsoft.com/office/drawing/2014/main" id="{CBD06A87-4D2C-41BF-839E-E729BDE41503}"/>
                </a:ext>
              </a:extLst>
            </p:cNvPr>
            <p:cNvSpPr/>
            <p:nvPr/>
          </p:nvSpPr>
          <p:spPr>
            <a:xfrm>
              <a:off x="2715750" y="4268876"/>
              <a:ext cx="83949" cy="69829"/>
            </a:xfrm>
            <a:custGeom>
              <a:avLst/>
              <a:gdLst>
                <a:gd name="connsiteX0" fmla="*/ 0 w 83949"/>
                <a:gd name="connsiteY0" fmla="*/ 0 h 69829"/>
                <a:gd name="connsiteX1" fmla="*/ 21278 w 83949"/>
                <a:gd name="connsiteY1" fmla="*/ 39654 h 69829"/>
                <a:gd name="connsiteX2" fmla="*/ 58288 w 83949"/>
                <a:gd name="connsiteY2" fmla="*/ 61254 h 69829"/>
                <a:gd name="connsiteX3" fmla="*/ 70990 w 83949"/>
                <a:gd name="connsiteY3" fmla="*/ 66025 h 69829"/>
                <a:gd name="connsiteX4" fmla="*/ 83950 w 83949"/>
                <a:gd name="connsiteY4" fmla="*/ 69829 h 6982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3949" h="69829">
                  <a:moveTo>
                    <a:pt x="0" y="0"/>
                  </a:moveTo>
                  <a:cubicBezTo>
                    <a:pt x="774" y="15346"/>
                    <a:pt x="8447" y="29660"/>
                    <a:pt x="21278" y="39654"/>
                  </a:cubicBezTo>
                  <a:cubicBezTo>
                    <a:pt x="32174" y="48745"/>
                    <a:pt x="44683" y="56031"/>
                    <a:pt x="58288" y="61254"/>
                  </a:cubicBezTo>
                  <a:cubicBezTo>
                    <a:pt x="62414" y="62866"/>
                    <a:pt x="66670" y="64478"/>
                    <a:pt x="70990" y="66025"/>
                  </a:cubicBezTo>
                  <a:cubicBezTo>
                    <a:pt x="75245" y="67444"/>
                    <a:pt x="79565" y="68733"/>
                    <a:pt x="83950" y="69829"/>
                  </a:cubicBezTo>
                </a:path>
              </a:pathLst>
            </a:custGeom>
            <a:noFill/>
            <a:ln w="9525" cap="rnd">
              <a:solidFill>
                <a:schemeClr val="tx2"/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en-US" sz="494"/>
            </a:p>
          </p:txBody>
        </p:sp>
        <p:sp>
          <p:nvSpPr>
            <p:cNvPr id="202" name="Freeform: Shape 201">
              <a:extLst>
                <a:ext uri="{FF2B5EF4-FFF2-40B4-BE49-F238E27FC236}">
                  <a16:creationId xmlns:a16="http://schemas.microsoft.com/office/drawing/2014/main" id="{AC20FCC5-3903-452F-AB94-1AE6268947ED}"/>
                </a:ext>
              </a:extLst>
            </p:cNvPr>
            <p:cNvSpPr/>
            <p:nvPr/>
          </p:nvSpPr>
          <p:spPr>
            <a:xfrm>
              <a:off x="2715750" y="4352697"/>
              <a:ext cx="83949" cy="69829"/>
            </a:xfrm>
            <a:custGeom>
              <a:avLst/>
              <a:gdLst>
                <a:gd name="connsiteX0" fmla="*/ 0 w 83949"/>
                <a:gd name="connsiteY0" fmla="*/ 0 h 69829"/>
                <a:gd name="connsiteX1" fmla="*/ 19795 w 83949"/>
                <a:gd name="connsiteY1" fmla="*/ 38944 h 69829"/>
                <a:gd name="connsiteX2" fmla="*/ 54226 w 83949"/>
                <a:gd name="connsiteY2" fmla="*/ 60222 h 69829"/>
                <a:gd name="connsiteX3" fmla="*/ 66025 w 83949"/>
                <a:gd name="connsiteY3" fmla="*/ 64800 h 69829"/>
                <a:gd name="connsiteX4" fmla="*/ 83950 w 83949"/>
                <a:gd name="connsiteY4" fmla="*/ 69829 h 6982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3949" h="69829">
                  <a:moveTo>
                    <a:pt x="0" y="0"/>
                  </a:moveTo>
                  <a:cubicBezTo>
                    <a:pt x="709" y="15088"/>
                    <a:pt x="7866" y="29144"/>
                    <a:pt x="19795" y="38944"/>
                  </a:cubicBezTo>
                  <a:cubicBezTo>
                    <a:pt x="29982" y="47842"/>
                    <a:pt x="41588" y="55064"/>
                    <a:pt x="54226" y="60222"/>
                  </a:cubicBezTo>
                  <a:lnTo>
                    <a:pt x="66025" y="64800"/>
                  </a:lnTo>
                  <a:cubicBezTo>
                    <a:pt x="71957" y="66799"/>
                    <a:pt x="77953" y="68475"/>
                    <a:pt x="83950" y="69829"/>
                  </a:cubicBezTo>
                </a:path>
              </a:pathLst>
            </a:custGeom>
            <a:noFill/>
            <a:ln w="9525" cap="rnd">
              <a:solidFill>
                <a:schemeClr val="tx2"/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en-US" sz="494"/>
            </a:p>
          </p:txBody>
        </p:sp>
        <p:sp>
          <p:nvSpPr>
            <p:cNvPr id="203" name="Freeform: Shape 202">
              <a:extLst>
                <a:ext uri="{FF2B5EF4-FFF2-40B4-BE49-F238E27FC236}">
                  <a16:creationId xmlns:a16="http://schemas.microsoft.com/office/drawing/2014/main" id="{34192419-85CB-49E1-BAEF-24617F941A85}"/>
                </a:ext>
              </a:extLst>
            </p:cNvPr>
            <p:cNvSpPr/>
            <p:nvPr/>
          </p:nvSpPr>
          <p:spPr>
            <a:xfrm>
              <a:off x="2715750" y="4436518"/>
              <a:ext cx="153908" cy="83706"/>
            </a:xfrm>
            <a:custGeom>
              <a:avLst/>
              <a:gdLst>
                <a:gd name="connsiteX0" fmla="*/ 0 w 153908"/>
                <a:gd name="connsiteY0" fmla="*/ 0 h 83706"/>
                <a:gd name="connsiteX1" fmla="*/ 20568 w 153908"/>
                <a:gd name="connsiteY1" fmla="*/ 41975 h 83706"/>
                <a:gd name="connsiteX2" fmla="*/ 56353 w 153908"/>
                <a:gd name="connsiteY2" fmla="*/ 64929 h 83706"/>
                <a:gd name="connsiteX3" fmla="*/ 68733 w 153908"/>
                <a:gd name="connsiteY3" fmla="*/ 69829 h 83706"/>
                <a:gd name="connsiteX4" fmla="*/ 95104 w 153908"/>
                <a:gd name="connsiteY4" fmla="*/ 77502 h 83706"/>
                <a:gd name="connsiteX5" fmla="*/ 124313 w 153908"/>
                <a:gd name="connsiteY5" fmla="*/ 82402 h 83706"/>
                <a:gd name="connsiteX6" fmla="*/ 139723 w 153908"/>
                <a:gd name="connsiteY6" fmla="*/ 83563 h 83706"/>
                <a:gd name="connsiteX7" fmla="*/ 153908 w 153908"/>
                <a:gd name="connsiteY7" fmla="*/ 83563 h 837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908" h="83706">
                  <a:moveTo>
                    <a:pt x="0" y="0"/>
                  </a:moveTo>
                  <a:cubicBezTo>
                    <a:pt x="774" y="16248"/>
                    <a:pt x="8189" y="31401"/>
                    <a:pt x="20568" y="41975"/>
                  </a:cubicBezTo>
                  <a:cubicBezTo>
                    <a:pt x="31143" y="51582"/>
                    <a:pt x="43200" y="59384"/>
                    <a:pt x="56353" y="64929"/>
                  </a:cubicBezTo>
                  <a:lnTo>
                    <a:pt x="68733" y="69829"/>
                  </a:lnTo>
                  <a:cubicBezTo>
                    <a:pt x="77373" y="73053"/>
                    <a:pt x="86207" y="75568"/>
                    <a:pt x="95104" y="77502"/>
                  </a:cubicBezTo>
                  <a:cubicBezTo>
                    <a:pt x="104776" y="79759"/>
                    <a:pt x="114512" y="81371"/>
                    <a:pt x="124313" y="82402"/>
                  </a:cubicBezTo>
                  <a:cubicBezTo>
                    <a:pt x="129342" y="83047"/>
                    <a:pt x="134565" y="83241"/>
                    <a:pt x="139723" y="83563"/>
                  </a:cubicBezTo>
                  <a:cubicBezTo>
                    <a:pt x="144817" y="83885"/>
                    <a:pt x="149201" y="83563"/>
                    <a:pt x="153908" y="83563"/>
                  </a:cubicBezTo>
                </a:path>
              </a:pathLst>
            </a:custGeom>
            <a:noFill/>
            <a:ln w="9525" cap="rnd">
              <a:solidFill>
                <a:schemeClr val="tx2"/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en-US" sz="494"/>
            </a:p>
          </p:txBody>
        </p:sp>
        <p:sp>
          <p:nvSpPr>
            <p:cNvPr id="204" name="Freeform: Shape 203">
              <a:extLst>
                <a:ext uri="{FF2B5EF4-FFF2-40B4-BE49-F238E27FC236}">
                  <a16:creationId xmlns:a16="http://schemas.microsoft.com/office/drawing/2014/main" id="{7E2D81A4-EA62-4894-815E-2C42D13C6A03}"/>
                </a:ext>
              </a:extLst>
            </p:cNvPr>
            <p:cNvSpPr/>
            <p:nvPr/>
          </p:nvSpPr>
          <p:spPr>
            <a:xfrm>
              <a:off x="2715750" y="4185055"/>
              <a:ext cx="6447" cy="251462"/>
            </a:xfrm>
            <a:custGeom>
              <a:avLst/>
              <a:gdLst>
                <a:gd name="connsiteX0" fmla="*/ 0 w 6447"/>
                <a:gd name="connsiteY0" fmla="*/ 0 h 251462"/>
                <a:gd name="connsiteX1" fmla="*/ 0 w 6447"/>
                <a:gd name="connsiteY1" fmla="*/ 251463 h 2514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6447" h="251462">
                  <a:moveTo>
                    <a:pt x="0" y="0"/>
                  </a:moveTo>
                  <a:lnTo>
                    <a:pt x="0" y="251463"/>
                  </a:lnTo>
                </a:path>
              </a:pathLst>
            </a:custGeom>
            <a:ln w="9525" cap="rnd">
              <a:solidFill>
                <a:schemeClr val="tx2"/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en-US" sz="494"/>
            </a:p>
          </p:txBody>
        </p:sp>
        <p:sp>
          <p:nvSpPr>
            <p:cNvPr id="205" name="Freeform: Shape 204">
              <a:extLst>
                <a:ext uri="{FF2B5EF4-FFF2-40B4-BE49-F238E27FC236}">
                  <a16:creationId xmlns:a16="http://schemas.microsoft.com/office/drawing/2014/main" id="{0E4C85BB-FD94-4DFD-BDD9-DD5021D806C3}"/>
                </a:ext>
              </a:extLst>
            </p:cNvPr>
            <p:cNvSpPr/>
            <p:nvPr/>
          </p:nvSpPr>
          <p:spPr>
            <a:xfrm>
              <a:off x="3023566" y="4185055"/>
              <a:ext cx="6447" cy="125731"/>
            </a:xfrm>
            <a:custGeom>
              <a:avLst/>
              <a:gdLst>
                <a:gd name="connsiteX0" fmla="*/ 0 w 6447"/>
                <a:gd name="connsiteY0" fmla="*/ 125731 h 125731"/>
                <a:gd name="connsiteX1" fmla="*/ 0 w 6447"/>
                <a:gd name="connsiteY1" fmla="*/ 86722 h 125731"/>
                <a:gd name="connsiteX2" fmla="*/ 0 w 6447"/>
                <a:gd name="connsiteY2" fmla="*/ 0 h 1257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6447" h="125731">
                  <a:moveTo>
                    <a:pt x="0" y="125731"/>
                  </a:moveTo>
                  <a:lnTo>
                    <a:pt x="0" y="86722"/>
                  </a:lnTo>
                  <a:lnTo>
                    <a:pt x="0" y="0"/>
                  </a:lnTo>
                </a:path>
              </a:pathLst>
            </a:custGeom>
            <a:noFill/>
            <a:ln w="9525" cap="rnd">
              <a:solidFill>
                <a:schemeClr val="tx2"/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en-US" sz="494"/>
            </a:p>
          </p:txBody>
        </p:sp>
        <p:sp>
          <p:nvSpPr>
            <p:cNvPr id="206" name="Freeform: Shape 205">
              <a:extLst>
                <a:ext uri="{FF2B5EF4-FFF2-40B4-BE49-F238E27FC236}">
                  <a16:creationId xmlns:a16="http://schemas.microsoft.com/office/drawing/2014/main" id="{D60CC484-40E0-4CB3-A7F6-DC8C989C010E}"/>
                </a:ext>
              </a:extLst>
            </p:cNvPr>
            <p:cNvSpPr/>
            <p:nvPr/>
          </p:nvSpPr>
          <p:spPr>
            <a:xfrm>
              <a:off x="2827619" y="4310801"/>
              <a:ext cx="195882" cy="209537"/>
            </a:xfrm>
            <a:custGeom>
              <a:avLst/>
              <a:gdLst>
                <a:gd name="connsiteX0" fmla="*/ 132695 w 195882"/>
                <a:gd name="connsiteY0" fmla="*/ 10624 h 209537"/>
                <a:gd name="connsiteX1" fmla="*/ 97941 w 195882"/>
                <a:gd name="connsiteY1" fmla="*/ 50 h 209537"/>
                <a:gd name="connsiteX2" fmla="*/ 63188 w 195882"/>
                <a:gd name="connsiteY2" fmla="*/ 11269 h 209537"/>
                <a:gd name="connsiteX3" fmla="*/ 0 w 195882"/>
                <a:gd name="connsiteY3" fmla="*/ 28678 h 209537"/>
                <a:gd name="connsiteX4" fmla="*/ 0 w 195882"/>
                <a:gd name="connsiteY4" fmla="*/ 77746 h 209537"/>
                <a:gd name="connsiteX5" fmla="*/ 3740 w 195882"/>
                <a:gd name="connsiteY5" fmla="*/ 105084 h 209537"/>
                <a:gd name="connsiteX6" fmla="*/ 3740 w 195882"/>
                <a:gd name="connsiteY6" fmla="*/ 105084 h 209537"/>
                <a:gd name="connsiteX7" fmla="*/ 97941 w 195882"/>
                <a:gd name="connsiteY7" fmla="*/ 209538 h 209537"/>
                <a:gd name="connsiteX8" fmla="*/ 192143 w 195882"/>
                <a:gd name="connsiteY8" fmla="*/ 105084 h 209537"/>
                <a:gd name="connsiteX9" fmla="*/ 192143 w 195882"/>
                <a:gd name="connsiteY9" fmla="*/ 104439 h 209537"/>
                <a:gd name="connsiteX10" fmla="*/ 192143 w 195882"/>
                <a:gd name="connsiteY10" fmla="*/ 104439 h 209537"/>
                <a:gd name="connsiteX11" fmla="*/ 195883 w 195882"/>
                <a:gd name="connsiteY11" fmla="*/ 77101 h 209537"/>
                <a:gd name="connsiteX12" fmla="*/ 195883 w 195882"/>
                <a:gd name="connsiteY12" fmla="*/ 28033 h 209537"/>
                <a:gd name="connsiteX13" fmla="*/ 132695 w 195882"/>
                <a:gd name="connsiteY13" fmla="*/ 10624 h 209537"/>
                <a:gd name="connsiteX14" fmla="*/ 132695 w 195882"/>
                <a:gd name="connsiteY14" fmla="*/ 10624 h 2095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95882" h="209537">
                  <a:moveTo>
                    <a:pt x="132695" y="10624"/>
                  </a:moveTo>
                  <a:cubicBezTo>
                    <a:pt x="123990" y="3790"/>
                    <a:pt x="111611" y="50"/>
                    <a:pt x="97941" y="50"/>
                  </a:cubicBezTo>
                  <a:cubicBezTo>
                    <a:pt x="84917" y="-595"/>
                    <a:pt x="76857" y="5079"/>
                    <a:pt x="63188" y="11269"/>
                  </a:cubicBezTo>
                  <a:cubicBezTo>
                    <a:pt x="43329" y="18749"/>
                    <a:pt x="24824" y="28678"/>
                    <a:pt x="0" y="28678"/>
                  </a:cubicBezTo>
                  <a:lnTo>
                    <a:pt x="0" y="77746"/>
                  </a:lnTo>
                  <a:cubicBezTo>
                    <a:pt x="0" y="87030"/>
                    <a:pt x="1290" y="96444"/>
                    <a:pt x="3740" y="105084"/>
                  </a:cubicBezTo>
                  <a:lnTo>
                    <a:pt x="3740" y="105084"/>
                  </a:lnTo>
                  <a:cubicBezTo>
                    <a:pt x="14894" y="145512"/>
                    <a:pt x="48358" y="181619"/>
                    <a:pt x="97941" y="209538"/>
                  </a:cubicBezTo>
                  <a:cubicBezTo>
                    <a:pt x="148170" y="181555"/>
                    <a:pt x="181569" y="145512"/>
                    <a:pt x="192143" y="105084"/>
                  </a:cubicBezTo>
                  <a:lnTo>
                    <a:pt x="192143" y="104439"/>
                  </a:lnTo>
                  <a:lnTo>
                    <a:pt x="192143" y="104439"/>
                  </a:lnTo>
                  <a:cubicBezTo>
                    <a:pt x="194593" y="95670"/>
                    <a:pt x="195883" y="85741"/>
                    <a:pt x="195883" y="77101"/>
                  </a:cubicBezTo>
                  <a:lnTo>
                    <a:pt x="195883" y="28033"/>
                  </a:lnTo>
                  <a:cubicBezTo>
                    <a:pt x="170543" y="28033"/>
                    <a:pt x="148814" y="21844"/>
                    <a:pt x="132695" y="10624"/>
                  </a:cubicBezTo>
                  <a:lnTo>
                    <a:pt x="132695" y="10624"/>
                  </a:lnTo>
                  <a:close/>
                </a:path>
              </a:pathLst>
            </a:custGeom>
            <a:noFill/>
            <a:ln w="9525" cap="rnd">
              <a:solidFill>
                <a:schemeClr val="tx2"/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en-US" sz="494"/>
            </a:p>
          </p:txBody>
        </p:sp>
      </p:grpSp>
      <p:pic>
        <p:nvPicPr>
          <p:cNvPr id="225" name="Picture 224">
            <a:extLst>
              <a:ext uri="{FF2B5EF4-FFF2-40B4-BE49-F238E27FC236}">
                <a16:creationId xmlns:a16="http://schemas.microsoft.com/office/drawing/2014/main" id="{265CA8FB-9D79-4FD8-A9CD-BFA489BDEF7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399532" y="3883038"/>
            <a:ext cx="580405" cy="580405"/>
          </a:xfrm>
          <a:prstGeom prst="rect">
            <a:avLst/>
          </a:prstGeom>
        </p:spPr>
      </p:pic>
      <p:sp>
        <p:nvSpPr>
          <p:cNvPr id="230" name="Freeform: Shape 229">
            <a:extLst>
              <a:ext uri="{FF2B5EF4-FFF2-40B4-BE49-F238E27FC236}">
                <a16:creationId xmlns:a16="http://schemas.microsoft.com/office/drawing/2014/main" id="{0F07FF25-C98A-4D54-A3FA-9BDCCF659499}"/>
              </a:ext>
            </a:extLst>
          </p:cNvPr>
          <p:cNvSpPr/>
          <p:nvPr/>
        </p:nvSpPr>
        <p:spPr>
          <a:xfrm>
            <a:off x="4593059" y="4012336"/>
            <a:ext cx="193352" cy="321808"/>
          </a:xfrm>
          <a:custGeom>
            <a:avLst/>
            <a:gdLst>
              <a:gd name="connsiteX0" fmla="*/ 237858 w 251849"/>
              <a:gd name="connsiteY0" fmla="*/ 419104 h 419168"/>
              <a:gd name="connsiteX1" fmla="*/ 13992 w 251849"/>
              <a:gd name="connsiteY1" fmla="*/ 419104 h 419168"/>
              <a:gd name="connsiteX2" fmla="*/ 0 w 251849"/>
              <a:gd name="connsiteY2" fmla="*/ 405113 h 419168"/>
              <a:gd name="connsiteX3" fmla="*/ 0 w 251849"/>
              <a:gd name="connsiteY3" fmla="*/ 13992 h 419168"/>
              <a:gd name="connsiteX4" fmla="*/ 13992 w 251849"/>
              <a:gd name="connsiteY4" fmla="*/ 0 h 419168"/>
              <a:gd name="connsiteX5" fmla="*/ 237858 w 251849"/>
              <a:gd name="connsiteY5" fmla="*/ 0 h 419168"/>
              <a:gd name="connsiteX6" fmla="*/ 251849 w 251849"/>
              <a:gd name="connsiteY6" fmla="*/ 13992 h 419168"/>
              <a:gd name="connsiteX7" fmla="*/ 251849 w 251849"/>
              <a:gd name="connsiteY7" fmla="*/ 405177 h 419168"/>
              <a:gd name="connsiteX8" fmla="*/ 237858 w 251849"/>
              <a:gd name="connsiteY8" fmla="*/ 419169 h 419168"/>
              <a:gd name="connsiteX9" fmla="*/ 237858 w 251849"/>
              <a:gd name="connsiteY9" fmla="*/ 419169 h 419168"/>
              <a:gd name="connsiteX10" fmla="*/ 97941 w 251849"/>
              <a:gd name="connsiteY10" fmla="*/ 363202 h 419168"/>
              <a:gd name="connsiteX11" fmla="*/ 153908 w 251849"/>
              <a:gd name="connsiteY11" fmla="*/ 363202 h 4191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51849" h="419168">
                <a:moveTo>
                  <a:pt x="237858" y="419104"/>
                </a:moveTo>
                <a:lnTo>
                  <a:pt x="13992" y="419104"/>
                </a:lnTo>
                <a:cubicBezTo>
                  <a:pt x="6254" y="419104"/>
                  <a:pt x="0" y="412850"/>
                  <a:pt x="0" y="405113"/>
                </a:cubicBezTo>
                <a:lnTo>
                  <a:pt x="0" y="13992"/>
                </a:lnTo>
                <a:cubicBezTo>
                  <a:pt x="0" y="6254"/>
                  <a:pt x="6254" y="0"/>
                  <a:pt x="13992" y="0"/>
                </a:cubicBezTo>
                <a:lnTo>
                  <a:pt x="237858" y="0"/>
                </a:lnTo>
                <a:cubicBezTo>
                  <a:pt x="245595" y="0"/>
                  <a:pt x="251849" y="6254"/>
                  <a:pt x="251849" y="13992"/>
                </a:cubicBezTo>
                <a:lnTo>
                  <a:pt x="251849" y="405177"/>
                </a:lnTo>
                <a:cubicBezTo>
                  <a:pt x="251849" y="412915"/>
                  <a:pt x="245595" y="419169"/>
                  <a:pt x="237858" y="419169"/>
                </a:cubicBezTo>
                <a:lnTo>
                  <a:pt x="237858" y="419169"/>
                </a:lnTo>
                <a:close/>
                <a:moveTo>
                  <a:pt x="97941" y="363202"/>
                </a:moveTo>
                <a:lnTo>
                  <a:pt x="153908" y="363202"/>
                </a:lnTo>
              </a:path>
            </a:pathLst>
          </a:custGeom>
          <a:noFill/>
          <a:ln w="9525" cap="rnd">
            <a:solidFill>
              <a:schemeClr val="tx2"/>
            </a:solidFill>
            <a:prstDash val="solid"/>
            <a:round/>
          </a:ln>
        </p:spPr>
        <p:txBody>
          <a:bodyPr rtlCol="0" anchor="ctr"/>
          <a:lstStyle/>
          <a:p>
            <a:endParaRPr lang="en-US" sz="494"/>
          </a:p>
        </p:txBody>
      </p:sp>
      <p:pic>
        <p:nvPicPr>
          <p:cNvPr id="233" name="Picture 232">
            <a:extLst>
              <a:ext uri="{FF2B5EF4-FFF2-40B4-BE49-F238E27FC236}">
                <a16:creationId xmlns:a16="http://schemas.microsoft.com/office/drawing/2014/main" id="{B7863408-D512-4973-AAE9-0EF66623C2E6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567297" y="3883038"/>
            <a:ext cx="580405" cy="580405"/>
          </a:xfrm>
          <a:prstGeom prst="rect">
            <a:avLst/>
          </a:prstGeom>
        </p:spPr>
      </p:pic>
      <p:grpSp>
        <p:nvGrpSpPr>
          <p:cNvPr id="234" name="Graphic 204">
            <a:extLst>
              <a:ext uri="{FF2B5EF4-FFF2-40B4-BE49-F238E27FC236}">
                <a16:creationId xmlns:a16="http://schemas.microsoft.com/office/drawing/2014/main" id="{187D087F-5B2E-41F7-9A09-E8A20D681A82}"/>
              </a:ext>
            </a:extLst>
          </p:cNvPr>
          <p:cNvGrpSpPr/>
          <p:nvPr/>
        </p:nvGrpSpPr>
        <p:grpSpPr>
          <a:xfrm>
            <a:off x="2728276" y="4012361"/>
            <a:ext cx="258447" cy="321759"/>
            <a:chOff x="4085036" y="4101234"/>
            <a:chExt cx="336637" cy="419104"/>
          </a:xfrm>
          <a:noFill/>
        </p:grpSpPr>
        <p:sp>
          <p:nvSpPr>
            <p:cNvPr id="235" name="Freeform: Shape 234">
              <a:extLst>
                <a:ext uri="{FF2B5EF4-FFF2-40B4-BE49-F238E27FC236}">
                  <a16:creationId xmlns:a16="http://schemas.microsoft.com/office/drawing/2014/main" id="{71FD47B5-BB53-4305-A788-1EE81A7591FD}"/>
                </a:ext>
              </a:extLst>
            </p:cNvPr>
            <p:cNvSpPr/>
            <p:nvPr/>
          </p:nvSpPr>
          <p:spPr>
            <a:xfrm>
              <a:off x="4096255" y="4101234"/>
              <a:ext cx="251656" cy="33463"/>
            </a:xfrm>
            <a:custGeom>
              <a:avLst/>
              <a:gdLst>
                <a:gd name="connsiteX0" fmla="*/ 0 w 251656"/>
                <a:gd name="connsiteY0" fmla="*/ 33464 h 33463"/>
                <a:gd name="connsiteX1" fmla="*/ 251656 w 251656"/>
                <a:gd name="connsiteY1" fmla="*/ 33464 h 334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251656" h="33463">
                  <a:moveTo>
                    <a:pt x="0" y="33464"/>
                  </a:moveTo>
                  <a:cubicBezTo>
                    <a:pt x="83885" y="-11155"/>
                    <a:pt x="167771" y="-11155"/>
                    <a:pt x="251656" y="33464"/>
                  </a:cubicBezTo>
                </a:path>
              </a:pathLst>
            </a:custGeom>
            <a:noFill/>
            <a:ln w="9525" cap="rnd">
              <a:solidFill>
                <a:schemeClr val="tx2"/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en-US" sz="494"/>
            </a:p>
          </p:txBody>
        </p:sp>
        <p:sp>
          <p:nvSpPr>
            <p:cNvPr id="236" name="Freeform: Shape 235">
              <a:extLst>
                <a:ext uri="{FF2B5EF4-FFF2-40B4-BE49-F238E27FC236}">
                  <a16:creationId xmlns:a16="http://schemas.microsoft.com/office/drawing/2014/main" id="{BE19E592-6B5D-4A97-A105-478CA21EFA20}"/>
                </a:ext>
              </a:extLst>
            </p:cNvPr>
            <p:cNvSpPr/>
            <p:nvPr/>
          </p:nvSpPr>
          <p:spPr>
            <a:xfrm>
              <a:off x="4085036" y="4167632"/>
              <a:ext cx="300207" cy="92023"/>
            </a:xfrm>
            <a:custGeom>
              <a:avLst/>
              <a:gdLst>
                <a:gd name="connsiteX0" fmla="*/ 0 w 300207"/>
                <a:gd name="connsiteY0" fmla="*/ 60945 h 92023"/>
                <a:gd name="connsiteX1" fmla="*/ 300208 w 300207"/>
                <a:gd name="connsiteY1" fmla="*/ 92023 h 920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207" h="92023">
                  <a:moveTo>
                    <a:pt x="0" y="60945"/>
                  </a:moveTo>
                  <a:cubicBezTo>
                    <a:pt x="100907" y="-32999"/>
                    <a:pt x="240437" y="-15010"/>
                    <a:pt x="300208" y="92023"/>
                  </a:cubicBezTo>
                </a:path>
              </a:pathLst>
            </a:custGeom>
            <a:noFill/>
            <a:ln w="9525" cap="rnd">
              <a:solidFill>
                <a:schemeClr val="tx2"/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en-US" sz="494"/>
            </a:p>
          </p:txBody>
        </p:sp>
        <p:sp>
          <p:nvSpPr>
            <p:cNvPr id="237" name="Freeform: Shape 236">
              <a:extLst>
                <a:ext uri="{FF2B5EF4-FFF2-40B4-BE49-F238E27FC236}">
                  <a16:creationId xmlns:a16="http://schemas.microsoft.com/office/drawing/2014/main" id="{2B4D17EC-1384-4F3D-A350-467F95AE8B31}"/>
                </a:ext>
              </a:extLst>
            </p:cNvPr>
            <p:cNvSpPr/>
            <p:nvPr/>
          </p:nvSpPr>
          <p:spPr>
            <a:xfrm>
              <a:off x="4104960" y="4229020"/>
              <a:ext cx="215032" cy="126965"/>
            </a:xfrm>
            <a:custGeom>
              <a:avLst/>
              <a:gdLst>
                <a:gd name="connsiteX0" fmla="*/ 0 w 215032"/>
                <a:gd name="connsiteY0" fmla="*/ 126966 h 126965"/>
                <a:gd name="connsiteX1" fmla="*/ 78985 w 215032"/>
                <a:gd name="connsiteY1" fmla="*/ 5490 h 126965"/>
                <a:gd name="connsiteX2" fmla="*/ 215033 w 215032"/>
                <a:gd name="connsiteY2" fmla="*/ 50044 h 1269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15032" h="126965">
                  <a:moveTo>
                    <a:pt x="0" y="126966"/>
                  </a:moveTo>
                  <a:cubicBezTo>
                    <a:pt x="0" y="69516"/>
                    <a:pt x="27661" y="21738"/>
                    <a:pt x="78985" y="5490"/>
                  </a:cubicBezTo>
                  <a:cubicBezTo>
                    <a:pt x="129213" y="-10307"/>
                    <a:pt x="183439" y="9036"/>
                    <a:pt x="215033" y="50044"/>
                  </a:cubicBezTo>
                </a:path>
              </a:pathLst>
            </a:custGeom>
            <a:noFill/>
            <a:ln w="9525" cap="rnd">
              <a:solidFill>
                <a:schemeClr val="tx2"/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en-US" sz="494"/>
            </a:p>
          </p:txBody>
        </p:sp>
        <p:sp>
          <p:nvSpPr>
            <p:cNvPr id="238" name="Freeform: Shape 237">
              <a:extLst>
                <a:ext uri="{FF2B5EF4-FFF2-40B4-BE49-F238E27FC236}">
                  <a16:creationId xmlns:a16="http://schemas.microsoft.com/office/drawing/2014/main" id="{667BCDFD-03D8-428D-BDB8-AC4DE80B02BA}"/>
                </a:ext>
              </a:extLst>
            </p:cNvPr>
            <p:cNvSpPr/>
            <p:nvPr/>
          </p:nvSpPr>
          <p:spPr>
            <a:xfrm>
              <a:off x="4096255" y="4287326"/>
              <a:ext cx="172155" cy="128005"/>
            </a:xfrm>
            <a:custGeom>
              <a:avLst/>
              <a:gdLst>
                <a:gd name="connsiteX0" fmla="*/ 0 w 172155"/>
                <a:gd name="connsiteY0" fmla="*/ 126495 h 128005"/>
                <a:gd name="connsiteX1" fmla="*/ 67121 w 172155"/>
                <a:gd name="connsiteY1" fmla="*/ 66596 h 128005"/>
                <a:gd name="connsiteX2" fmla="*/ 89559 w 172155"/>
                <a:gd name="connsiteY2" fmla="*/ 17851 h 128005"/>
                <a:gd name="connsiteX3" fmla="*/ 172155 w 172155"/>
                <a:gd name="connsiteY3" fmla="*/ 19785 h 1280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72155" h="128005">
                  <a:moveTo>
                    <a:pt x="0" y="126495"/>
                  </a:moveTo>
                  <a:cubicBezTo>
                    <a:pt x="42684" y="134491"/>
                    <a:pt x="61963" y="110183"/>
                    <a:pt x="67121" y="66596"/>
                  </a:cubicBezTo>
                  <a:cubicBezTo>
                    <a:pt x="69249" y="48091"/>
                    <a:pt x="76213" y="30295"/>
                    <a:pt x="89559" y="17851"/>
                  </a:cubicBezTo>
                  <a:cubicBezTo>
                    <a:pt x="116962" y="-7940"/>
                    <a:pt x="151522" y="-4459"/>
                    <a:pt x="172155" y="19785"/>
                  </a:cubicBezTo>
                </a:path>
              </a:pathLst>
            </a:custGeom>
            <a:noFill/>
            <a:ln w="9525" cap="rnd">
              <a:solidFill>
                <a:schemeClr val="tx2"/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en-US" sz="494"/>
            </a:p>
          </p:txBody>
        </p:sp>
        <p:sp>
          <p:nvSpPr>
            <p:cNvPr id="239" name="Freeform: Shape 238">
              <a:extLst>
                <a:ext uri="{FF2B5EF4-FFF2-40B4-BE49-F238E27FC236}">
                  <a16:creationId xmlns:a16="http://schemas.microsoft.com/office/drawing/2014/main" id="{E16B73EA-D19C-4D52-B5A3-D87B5BA13896}"/>
                </a:ext>
              </a:extLst>
            </p:cNvPr>
            <p:cNvSpPr/>
            <p:nvPr/>
          </p:nvSpPr>
          <p:spPr>
            <a:xfrm>
              <a:off x="4096255" y="4345669"/>
              <a:ext cx="130438" cy="133662"/>
            </a:xfrm>
            <a:custGeom>
              <a:avLst/>
              <a:gdLst>
                <a:gd name="connsiteX0" fmla="*/ 130438 w 130438"/>
                <a:gd name="connsiteY0" fmla="*/ 0 h 133662"/>
                <a:gd name="connsiteX1" fmla="*/ 0 w 130438"/>
                <a:gd name="connsiteY1" fmla="*/ 133662 h 1336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30438" h="133662">
                  <a:moveTo>
                    <a:pt x="130438" y="0"/>
                  </a:moveTo>
                  <a:cubicBezTo>
                    <a:pt x="126763" y="82338"/>
                    <a:pt x="83241" y="126892"/>
                    <a:pt x="0" y="133662"/>
                  </a:cubicBezTo>
                </a:path>
              </a:pathLst>
            </a:custGeom>
            <a:noFill/>
            <a:ln w="9525" cap="rnd">
              <a:solidFill>
                <a:schemeClr val="tx2"/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en-US" sz="494"/>
            </a:p>
          </p:txBody>
        </p:sp>
        <p:sp>
          <p:nvSpPr>
            <p:cNvPr id="240" name="Freeform: Shape 239">
              <a:extLst>
                <a:ext uri="{FF2B5EF4-FFF2-40B4-BE49-F238E27FC236}">
                  <a16:creationId xmlns:a16="http://schemas.microsoft.com/office/drawing/2014/main" id="{8149284D-75EB-47B5-A4C9-FF7CCBABEB3F}"/>
                </a:ext>
              </a:extLst>
            </p:cNvPr>
            <p:cNvSpPr/>
            <p:nvPr/>
          </p:nvSpPr>
          <p:spPr>
            <a:xfrm>
              <a:off x="4270538" y="4300664"/>
              <a:ext cx="116059" cy="119928"/>
            </a:xfrm>
            <a:custGeom>
              <a:avLst/>
              <a:gdLst>
                <a:gd name="connsiteX0" fmla="*/ 116060 w 116059"/>
                <a:gd name="connsiteY0" fmla="*/ 59964 h 119928"/>
                <a:gd name="connsiteX1" fmla="*/ 58030 w 116059"/>
                <a:gd name="connsiteY1" fmla="*/ 119928 h 119928"/>
                <a:gd name="connsiteX2" fmla="*/ 0 w 116059"/>
                <a:gd name="connsiteY2" fmla="*/ 59964 h 119928"/>
                <a:gd name="connsiteX3" fmla="*/ 58030 w 116059"/>
                <a:gd name="connsiteY3" fmla="*/ 0 h 119928"/>
                <a:gd name="connsiteX4" fmla="*/ 116060 w 116059"/>
                <a:gd name="connsiteY4" fmla="*/ 59964 h 119928"/>
                <a:gd name="connsiteX5" fmla="*/ 116060 w 116059"/>
                <a:gd name="connsiteY5" fmla="*/ 59964 h 1199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16059" h="119928">
                  <a:moveTo>
                    <a:pt x="116060" y="59964"/>
                  </a:moveTo>
                  <a:cubicBezTo>
                    <a:pt x="116060" y="93106"/>
                    <a:pt x="90075" y="119928"/>
                    <a:pt x="58030" y="119928"/>
                  </a:cubicBezTo>
                  <a:cubicBezTo>
                    <a:pt x="25984" y="119928"/>
                    <a:pt x="0" y="93106"/>
                    <a:pt x="0" y="59964"/>
                  </a:cubicBezTo>
                  <a:cubicBezTo>
                    <a:pt x="0" y="26823"/>
                    <a:pt x="25984" y="0"/>
                    <a:pt x="58030" y="0"/>
                  </a:cubicBezTo>
                  <a:cubicBezTo>
                    <a:pt x="90075" y="0"/>
                    <a:pt x="116060" y="26823"/>
                    <a:pt x="116060" y="59964"/>
                  </a:cubicBezTo>
                  <a:lnTo>
                    <a:pt x="116060" y="59964"/>
                  </a:lnTo>
                  <a:close/>
                </a:path>
              </a:pathLst>
            </a:custGeom>
            <a:noFill/>
            <a:ln w="9525" cap="rnd">
              <a:solidFill>
                <a:schemeClr val="tx2"/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en-US" sz="494"/>
            </a:p>
          </p:txBody>
        </p:sp>
        <p:sp>
          <p:nvSpPr>
            <p:cNvPr id="241" name="Freeform: Shape 240">
              <a:extLst>
                <a:ext uri="{FF2B5EF4-FFF2-40B4-BE49-F238E27FC236}">
                  <a16:creationId xmlns:a16="http://schemas.microsoft.com/office/drawing/2014/main" id="{8C082873-C889-42D6-9D26-5374DD11C0E4}"/>
                </a:ext>
              </a:extLst>
            </p:cNvPr>
            <p:cNvSpPr/>
            <p:nvPr/>
          </p:nvSpPr>
          <p:spPr>
            <a:xfrm>
              <a:off x="4235335" y="4420656"/>
              <a:ext cx="186338" cy="99682"/>
            </a:xfrm>
            <a:custGeom>
              <a:avLst/>
              <a:gdLst>
                <a:gd name="connsiteX0" fmla="*/ 63 w 186338"/>
                <a:gd name="connsiteY0" fmla="*/ 99683 h 99682"/>
                <a:gd name="connsiteX1" fmla="*/ 89880 w 186338"/>
                <a:gd name="connsiteY1" fmla="*/ 65 h 99682"/>
                <a:gd name="connsiteX2" fmla="*/ 186338 w 186338"/>
                <a:gd name="connsiteY2" fmla="*/ 92784 h 99682"/>
                <a:gd name="connsiteX3" fmla="*/ 186338 w 186338"/>
                <a:gd name="connsiteY3" fmla="*/ 99683 h 996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86338" h="99682">
                  <a:moveTo>
                    <a:pt x="63" y="99683"/>
                  </a:moveTo>
                  <a:cubicBezTo>
                    <a:pt x="-1807" y="46618"/>
                    <a:pt x="38491" y="1999"/>
                    <a:pt x="89880" y="65"/>
                  </a:cubicBezTo>
                  <a:cubicBezTo>
                    <a:pt x="141268" y="-1869"/>
                    <a:pt x="184468" y="39719"/>
                    <a:pt x="186338" y="92784"/>
                  </a:cubicBezTo>
                  <a:lnTo>
                    <a:pt x="186338" y="99683"/>
                  </a:lnTo>
                </a:path>
              </a:pathLst>
            </a:custGeom>
            <a:noFill/>
            <a:ln w="9525" cap="rnd">
              <a:solidFill>
                <a:schemeClr val="tx2"/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en-US" sz="494"/>
            </a:p>
          </p:txBody>
        </p:sp>
      </p:grpSp>
      <p:sp>
        <p:nvSpPr>
          <p:cNvPr id="243" name="TextBox 242">
            <a:extLst>
              <a:ext uri="{FF2B5EF4-FFF2-40B4-BE49-F238E27FC236}">
                <a16:creationId xmlns:a16="http://schemas.microsoft.com/office/drawing/2014/main" id="{2A01910E-BB05-49E7-9154-92761ECE3DE1}"/>
              </a:ext>
            </a:extLst>
          </p:cNvPr>
          <p:cNvSpPr txBox="1"/>
          <p:nvPr/>
        </p:nvSpPr>
        <p:spPr>
          <a:xfrm>
            <a:off x="215264" y="5301430"/>
            <a:ext cx="5185411" cy="161583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>
              <a:spcAft>
                <a:spcPts val="700"/>
              </a:spcAft>
            </a:pPr>
            <a:r>
              <a:rPr lang="en-US" sz="1050" dirty="0">
                <a:solidFill>
                  <a:schemeClr val="tx2"/>
                </a:solidFill>
                <a:latin typeface="+mj-lt"/>
                <a:ea typeface="Roboto"/>
                <a:cs typeface="Segoe Sans Display Bold" pitchFamily="2" charset="0"/>
              </a:rPr>
              <a:t>New resources available now:</a:t>
            </a:r>
            <a:endParaRPr lang="en-US" sz="1050" dirty="0">
              <a:solidFill>
                <a:schemeClr val="tx2"/>
              </a:solidFill>
              <a:latin typeface="+mj-lt"/>
              <a:cs typeface="Segoe Sans Display Bold" pitchFamily="2" charset="0"/>
            </a:endParaRPr>
          </a:p>
        </p:txBody>
      </p:sp>
      <p:sp>
        <p:nvSpPr>
          <p:cNvPr id="244" name="TextBox 243">
            <a:extLst>
              <a:ext uri="{FF2B5EF4-FFF2-40B4-BE49-F238E27FC236}">
                <a16:creationId xmlns:a16="http://schemas.microsoft.com/office/drawing/2014/main" id="{001700B0-DC62-41B9-B295-FC9CC85572EE}"/>
              </a:ext>
            </a:extLst>
          </p:cNvPr>
          <p:cNvSpPr txBox="1"/>
          <p:nvPr/>
        </p:nvSpPr>
        <p:spPr>
          <a:xfrm>
            <a:off x="215265" y="5600346"/>
            <a:ext cx="4184268" cy="351378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>
              <a:spcAft>
                <a:spcPts val="400"/>
              </a:spcAft>
            </a:pPr>
            <a:r>
              <a:rPr lang="en-US" sz="1050" dirty="0">
                <a:solidFill>
                  <a:schemeClr val="tx2"/>
                </a:solidFill>
                <a:ea typeface="Roboto"/>
                <a:cs typeface="Segoe Sans Display Bold" pitchFamily="2" charset="0"/>
              </a:rPr>
              <a:t>eBook: SMB Security Roadmap:</a:t>
            </a:r>
          </a:p>
          <a:p>
            <a:pPr>
              <a:spcAft>
                <a:spcPts val="400"/>
              </a:spcAft>
            </a:pPr>
            <a:r>
              <a:rPr lang="en-US" sz="900" dirty="0">
                <a:solidFill>
                  <a:schemeClr val="tx2"/>
                </a:solidFill>
                <a:ea typeface="Roboto"/>
                <a:cs typeface="Segoe Sans Display Bold" pitchFamily="2" charset="0"/>
              </a:rPr>
              <a:t>A practical guide to implementing scalable security solutions within your budget</a:t>
            </a:r>
            <a:endParaRPr lang="en-US" sz="900" dirty="0">
              <a:solidFill>
                <a:schemeClr val="tx2"/>
              </a:solidFill>
              <a:cs typeface="Segoe Sans Display Bold" pitchFamily="2" charset="0"/>
            </a:endParaRPr>
          </a:p>
        </p:txBody>
      </p:sp>
      <p:sp>
        <p:nvSpPr>
          <p:cNvPr id="245" name="TextBox 244">
            <a:extLst>
              <a:ext uri="{FF2B5EF4-FFF2-40B4-BE49-F238E27FC236}">
                <a16:creationId xmlns:a16="http://schemas.microsoft.com/office/drawing/2014/main" id="{64C74CE2-1645-4ECE-A032-FF7C5F242070}"/>
              </a:ext>
            </a:extLst>
          </p:cNvPr>
          <p:cNvSpPr txBox="1"/>
          <p:nvPr/>
        </p:nvSpPr>
        <p:spPr>
          <a:xfrm>
            <a:off x="215265" y="6081241"/>
            <a:ext cx="4184268" cy="351378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>
              <a:spcAft>
                <a:spcPts val="400"/>
              </a:spcAft>
            </a:pPr>
            <a:r>
              <a:rPr lang="en-US" sz="1050" dirty="0">
                <a:solidFill>
                  <a:schemeClr val="tx2"/>
                </a:solidFill>
                <a:ea typeface="Roboto"/>
                <a:cs typeface="Segoe Sans Display Bold" pitchFamily="2" charset="0"/>
              </a:rPr>
              <a:t>Industry-specific insights:</a:t>
            </a:r>
          </a:p>
          <a:p>
            <a:pPr>
              <a:spcAft>
                <a:spcPts val="400"/>
              </a:spcAft>
            </a:pPr>
            <a:r>
              <a:rPr lang="en-US" sz="900" dirty="0">
                <a:solidFill>
                  <a:schemeClr val="tx2"/>
                </a:solidFill>
                <a:ea typeface="Roboto"/>
                <a:cs typeface="Segoe Sans Display Bold" pitchFamily="2" charset="0"/>
              </a:rPr>
              <a:t>Tailored guidance for industry-specific challenges</a:t>
            </a:r>
            <a:endParaRPr lang="en-US" sz="900" dirty="0">
              <a:solidFill>
                <a:schemeClr val="tx2"/>
              </a:solidFill>
              <a:cs typeface="Segoe Sans Display Bold" pitchFamily="2" charset="0"/>
            </a:endParaRPr>
          </a:p>
        </p:txBody>
      </p:sp>
      <p:sp>
        <p:nvSpPr>
          <p:cNvPr id="246" name="TextBox 245">
            <a:extLst>
              <a:ext uri="{FF2B5EF4-FFF2-40B4-BE49-F238E27FC236}">
                <a16:creationId xmlns:a16="http://schemas.microsoft.com/office/drawing/2014/main" id="{844A58ED-A9C2-4893-8F07-99E1337A5D07}"/>
              </a:ext>
            </a:extLst>
          </p:cNvPr>
          <p:cNvSpPr txBox="1"/>
          <p:nvPr/>
        </p:nvSpPr>
        <p:spPr>
          <a:xfrm>
            <a:off x="215264" y="6562136"/>
            <a:ext cx="4377795" cy="489878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>
              <a:spcAft>
                <a:spcPts val="400"/>
              </a:spcAft>
            </a:pPr>
            <a:r>
              <a:rPr lang="en-US" sz="1050" dirty="0">
                <a:solidFill>
                  <a:schemeClr val="tx2"/>
                </a:solidFill>
                <a:ea typeface="Roboto"/>
                <a:cs typeface="Segoe Sans Display Bold" pitchFamily="2" charset="0"/>
              </a:rPr>
              <a:t>Regulatory updates:</a:t>
            </a:r>
          </a:p>
          <a:p>
            <a:pPr>
              <a:spcAft>
                <a:spcPts val="400"/>
              </a:spcAft>
            </a:pPr>
            <a:r>
              <a:rPr lang="en-US" sz="900" dirty="0">
                <a:solidFill>
                  <a:schemeClr val="tx2"/>
                </a:solidFill>
                <a:ea typeface="Roboto"/>
                <a:cs typeface="Segoe Sans Display Bold" pitchFamily="2" charset="0"/>
              </a:rPr>
              <a:t>Understand upcoming Privacy Act amendments and compliance frameworks </a:t>
            </a:r>
            <a:br>
              <a:rPr lang="en-US" sz="900" dirty="0">
                <a:solidFill>
                  <a:schemeClr val="tx2"/>
                </a:solidFill>
                <a:ea typeface="Roboto"/>
                <a:cs typeface="Segoe Sans Display Bold" pitchFamily="2" charset="0"/>
              </a:rPr>
            </a:br>
            <a:r>
              <a:rPr lang="en-US" sz="900" dirty="0">
                <a:solidFill>
                  <a:schemeClr val="tx2"/>
                </a:solidFill>
                <a:ea typeface="Roboto"/>
                <a:cs typeface="Segoe Sans Display Bold" pitchFamily="2" charset="0"/>
              </a:rPr>
              <a:t>impacting all SMBs</a:t>
            </a:r>
            <a:endParaRPr lang="en-US" sz="900" dirty="0">
              <a:solidFill>
                <a:schemeClr val="tx2"/>
              </a:solidFill>
              <a:cs typeface="Segoe Sans Display Bold" pitchFamily="2" charset="0"/>
            </a:endParaRPr>
          </a:p>
        </p:txBody>
      </p:sp>
      <p:grpSp>
        <p:nvGrpSpPr>
          <p:cNvPr id="17" name="Group 16">
            <a:extLst>
              <a:ext uri="{FF2B5EF4-FFF2-40B4-BE49-F238E27FC236}">
                <a16:creationId xmlns:a16="http://schemas.microsoft.com/office/drawing/2014/main" id="{F05BDBF8-8A1F-4032-94D4-D68B867D2C18}"/>
              </a:ext>
            </a:extLst>
          </p:cNvPr>
          <p:cNvGrpSpPr/>
          <p:nvPr/>
        </p:nvGrpSpPr>
        <p:grpSpPr>
          <a:xfrm>
            <a:off x="4789437" y="5600346"/>
            <a:ext cx="190500" cy="190500"/>
            <a:chOff x="4774506" y="5600346"/>
            <a:chExt cx="190500" cy="190500"/>
          </a:xfrm>
        </p:grpSpPr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348B763D-60B9-481F-8EA6-6E43B28914DA}"/>
                </a:ext>
              </a:extLst>
            </p:cNvPr>
            <p:cNvSpPr/>
            <p:nvPr/>
          </p:nvSpPr>
          <p:spPr>
            <a:xfrm>
              <a:off x="4774506" y="5600346"/>
              <a:ext cx="190500" cy="190500"/>
            </a:xfrm>
            <a:custGeom>
              <a:avLst/>
              <a:gdLst>
                <a:gd name="connsiteX0" fmla="*/ 0 w 190500"/>
                <a:gd name="connsiteY0" fmla="*/ 95250 h 190500"/>
                <a:gd name="connsiteX1" fmla="*/ 95250 w 190500"/>
                <a:gd name="connsiteY1" fmla="*/ 0 h 190500"/>
                <a:gd name="connsiteX2" fmla="*/ 190500 w 190500"/>
                <a:gd name="connsiteY2" fmla="*/ 95250 h 190500"/>
                <a:gd name="connsiteX3" fmla="*/ 95250 w 190500"/>
                <a:gd name="connsiteY3" fmla="*/ 190500 h 190500"/>
                <a:gd name="connsiteX4" fmla="*/ 0 w 190500"/>
                <a:gd name="connsiteY4" fmla="*/ 95250 h 190500"/>
                <a:gd name="connsiteX5" fmla="*/ 0 w 190500"/>
                <a:gd name="connsiteY5" fmla="*/ 95250 h 1905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90500" h="190500">
                  <a:moveTo>
                    <a:pt x="0" y="95250"/>
                  </a:moveTo>
                  <a:cubicBezTo>
                    <a:pt x="0" y="42672"/>
                    <a:pt x="42672" y="0"/>
                    <a:pt x="95250" y="0"/>
                  </a:cubicBezTo>
                  <a:cubicBezTo>
                    <a:pt x="147828" y="0"/>
                    <a:pt x="190500" y="42672"/>
                    <a:pt x="190500" y="95250"/>
                  </a:cubicBezTo>
                  <a:cubicBezTo>
                    <a:pt x="190500" y="147828"/>
                    <a:pt x="147828" y="190500"/>
                    <a:pt x="95250" y="190500"/>
                  </a:cubicBezTo>
                  <a:cubicBezTo>
                    <a:pt x="42672" y="190500"/>
                    <a:pt x="0" y="147828"/>
                    <a:pt x="0" y="95250"/>
                  </a:cubicBezTo>
                  <a:lnTo>
                    <a:pt x="0" y="95250"/>
                  </a:lnTo>
                  <a:close/>
                </a:path>
              </a:pathLst>
            </a:custGeom>
            <a:solidFill>
              <a:srgbClr val="77EAB3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grpSp>
          <p:nvGrpSpPr>
            <p:cNvPr id="14" name="Graphic 10">
              <a:extLst>
                <a:ext uri="{FF2B5EF4-FFF2-40B4-BE49-F238E27FC236}">
                  <a16:creationId xmlns:a16="http://schemas.microsoft.com/office/drawing/2014/main" id="{D65A66EB-B213-405C-B83E-2479F60F60DC}"/>
                </a:ext>
              </a:extLst>
            </p:cNvPr>
            <p:cNvGrpSpPr/>
            <p:nvPr/>
          </p:nvGrpSpPr>
          <p:grpSpPr>
            <a:xfrm>
              <a:off x="4847943" y="5673783"/>
              <a:ext cx="43624" cy="43624"/>
              <a:chOff x="4847943" y="5673783"/>
              <a:chExt cx="43624" cy="43624"/>
            </a:xfrm>
            <a:noFill/>
          </p:grpSpPr>
          <p:sp>
            <p:nvSpPr>
              <p:cNvPr id="15" name="Freeform: Shape 14">
                <a:extLst>
                  <a:ext uri="{FF2B5EF4-FFF2-40B4-BE49-F238E27FC236}">
                    <a16:creationId xmlns:a16="http://schemas.microsoft.com/office/drawing/2014/main" id="{E385140E-FD29-46D4-A829-78691AE49919}"/>
                  </a:ext>
                </a:extLst>
              </p:cNvPr>
              <p:cNvSpPr/>
              <p:nvPr/>
            </p:nvSpPr>
            <p:spPr>
              <a:xfrm>
                <a:off x="4847943" y="5673783"/>
                <a:ext cx="43624" cy="43624"/>
              </a:xfrm>
              <a:custGeom>
                <a:avLst/>
                <a:gdLst>
                  <a:gd name="connsiteX0" fmla="*/ 0 w 43624"/>
                  <a:gd name="connsiteY0" fmla="*/ 0 h 43624"/>
                  <a:gd name="connsiteX1" fmla="*/ 43625 w 43624"/>
                  <a:gd name="connsiteY1" fmla="*/ 0 h 43624"/>
                  <a:gd name="connsiteX2" fmla="*/ 43625 w 43624"/>
                  <a:gd name="connsiteY2" fmla="*/ 43625 h 4362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43624" h="43624">
                    <a:moveTo>
                      <a:pt x="0" y="0"/>
                    </a:moveTo>
                    <a:lnTo>
                      <a:pt x="43625" y="0"/>
                    </a:lnTo>
                    <a:lnTo>
                      <a:pt x="43625" y="43625"/>
                    </a:lnTo>
                  </a:path>
                </a:pathLst>
              </a:custGeom>
              <a:noFill/>
              <a:ln w="9525" cap="rnd">
                <a:solidFill>
                  <a:schemeClr val="tx2"/>
                </a:solidFill>
                <a:prstDash val="solid"/>
                <a:round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6" name="Freeform: Shape 15">
                <a:extLst>
                  <a:ext uri="{FF2B5EF4-FFF2-40B4-BE49-F238E27FC236}">
                    <a16:creationId xmlns:a16="http://schemas.microsoft.com/office/drawing/2014/main" id="{5120C7B7-6076-4C0C-B791-A99A920F488A}"/>
                  </a:ext>
                </a:extLst>
              </p:cNvPr>
              <p:cNvSpPr/>
              <p:nvPr/>
            </p:nvSpPr>
            <p:spPr>
              <a:xfrm>
                <a:off x="4847943" y="5673783"/>
                <a:ext cx="43624" cy="43624"/>
              </a:xfrm>
              <a:custGeom>
                <a:avLst/>
                <a:gdLst>
                  <a:gd name="connsiteX0" fmla="*/ 43625 w 43624"/>
                  <a:gd name="connsiteY0" fmla="*/ 0 h 43624"/>
                  <a:gd name="connsiteX1" fmla="*/ 0 w 43624"/>
                  <a:gd name="connsiteY1" fmla="*/ 43625 h 4362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43624" h="43624">
                    <a:moveTo>
                      <a:pt x="43625" y="0"/>
                    </a:moveTo>
                    <a:lnTo>
                      <a:pt x="0" y="43625"/>
                    </a:lnTo>
                  </a:path>
                </a:pathLst>
              </a:custGeom>
              <a:ln w="9525" cap="rnd">
                <a:solidFill>
                  <a:schemeClr val="tx2"/>
                </a:solidFill>
                <a:prstDash val="solid"/>
                <a:round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</p:grpSp>
      <p:grpSp>
        <p:nvGrpSpPr>
          <p:cNvPr id="247" name="Group 246">
            <a:extLst>
              <a:ext uri="{FF2B5EF4-FFF2-40B4-BE49-F238E27FC236}">
                <a16:creationId xmlns:a16="http://schemas.microsoft.com/office/drawing/2014/main" id="{3C6AB35D-13DA-496B-BEDF-BE67D960175F}"/>
              </a:ext>
            </a:extLst>
          </p:cNvPr>
          <p:cNvGrpSpPr/>
          <p:nvPr/>
        </p:nvGrpSpPr>
        <p:grpSpPr>
          <a:xfrm>
            <a:off x="4789437" y="6081241"/>
            <a:ext cx="190500" cy="190500"/>
            <a:chOff x="4774506" y="5600346"/>
            <a:chExt cx="190500" cy="190500"/>
          </a:xfrm>
        </p:grpSpPr>
        <p:sp>
          <p:nvSpPr>
            <p:cNvPr id="248" name="Freeform: Shape 247">
              <a:extLst>
                <a:ext uri="{FF2B5EF4-FFF2-40B4-BE49-F238E27FC236}">
                  <a16:creationId xmlns:a16="http://schemas.microsoft.com/office/drawing/2014/main" id="{756CFC48-3442-4824-87C7-6F3E91D2C6D2}"/>
                </a:ext>
              </a:extLst>
            </p:cNvPr>
            <p:cNvSpPr/>
            <p:nvPr/>
          </p:nvSpPr>
          <p:spPr>
            <a:xfrm>
              <a:off x="4774506" y="5600346"/>
              <a:ext cx="190500" cy="190500"/>
            </a:xfrm>
            <a:custGeom>
              <a:avLst/>
              <a:gdLst>
                <a:gd name="connsiteX0" fmla="*/ 0 w 190500"/>
                <a:gd name="connsiteY0" fmla="*/ 95250 h 190500"/>
                <a:gd name="connsiteX1" fmla="*/ 95250 w 190500"/>
                <a:gd name="connsiteY1" fmla="*/ 0 h 190500"/>
                <a:gd name="connsiteX2" fmla="*/ 190500 w 190500"/>
                <a:gd name="connsiteY2" fmla="*/ 95250 h 190500"/>
                <a:gd name="connsiteX3" fmla="*/ 95250 w 190500"/>
                <a:gd name="connsiteY3" fmla="*/ 190500 h 190500"/>
                <a:gd name="connsiteX4" fmla="*/ 0 w 190500"/>
                <a:gd name="connsiteY4" fmla="*/ 95250 h 190500"/>
                <a:gd name="connsiteX5" fmla="*/ 0 w 190500"/>
                <a:gd name="connsiteY5" fmla="*/ 95250 h 1905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90500" h="190500">
                  <a:moveTo>
                    <a:pt x="0" y="95250"/>
                  </a:moveTo>
                  <a:cubicBezTo>
                    <a:pt x="0" y="42672"/>
                    <a:pt x="42672" y="0"/>
                    <a:pt x="95250" y="0"/>
                  </a:cubicBezTo>
                  <a:cubicBezTo>
                    <a:pt x="147828" y="0"/>
                    <a:pt x="190500" y="42672"/>
                    <a:pt x="190500" y="95250"/>
                  </a:cubicBezTo>
                  <a:cubicBezTo>
                    <a:pt x="190500" y="147828"/>
                    <a:pt x="147828" y="190500"/>
                    <a:pt x="95250" y="190500"/>
                  </a:cubicBezTo>
                  <a:cubicBezTo>
                    <a:pt x="42672" y="190500"/>
                    <a:pt x="0" y="147828"/>
                    <a:pt x="0" y="95250"/>
                  </a:cubicBezTo>
                  <a:lnTo>
                    <a:pt x="0" y="95250"/>
                  </a:lnTo>
                  <a:close/>
                </a:path>
              </a:pathLst>
            </a:custGeom>
            <a:solidFill>
              <a:srgbClr val="77EAB3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grpSp>
          <p:nvGrpSpPr>
            <p:cNvPr id="249" name="Graphic 10">
              <a:extLst>
                <a:ext uri="{FF2B5EF4-FFF2-40B4-BE49-F238E27FC236}">
                  <a16:creationId xmlns:a16="http://schemas.microsoft.com/office/drawing/2014/main" id="{11A9D705-49CF-4144-8BCA-5D5B90E88269}"/>
                </a:ext>
              </a:extLst>
            </p:cNvPr>
            <p:cNvGrpSpPr/>
            <p:nvPr/>
          </p:nvGrpSpPr>
          <p:grpSpPr>
            <a:xfrm>
              <a:off x="4847943" y="5673783"/>
              <a:ext cx="43624" cy="43624"/>
              <a:chOff x="4847943" y="5673783"/>
              <a:chExt cx="43624" cy="43624"/>
            </a:xfrm>
            <a:noFill/>
          </p:grpSpPr>
          <p:sp>
            <p:nvSpPr>
              <p:cNvPr id="250" name="Freeform: Shape 249">
                <a:extLst>
                  <a:ext uri="{FF2B5EF4-FFF2-40B4-BE49-F238E27FC236}">
                    <a16:creationId xmlns:a16="http://schemas.microsoft.com/office/drawing/2014/main" id="{F5288C92-B1BF-4206-B90C-1A9C1B8A5B8F}"/>
                  </a:ext>
                </a:extLst>
              </p:cNvPr>
              <p:cNvSpPr/>
              <p:nvPr/>
            </p:nvSpPr>
            <p:spPr>
              <a:xfrm>
                <a:off x="4847943" y="5673783"/>
                <a:ext cx="43624" cy="43624"/>
              </a:xfrm>
              <a:custGeom>
                <a:avLst/>
                <a:gdLst>
                  <a:gd name="connsiteX0" fmla="*/ 0 w 43624"/>
                  <a:gd name="connsiteY0" fmla="*/ 0 h 43624"/>
                  <a:gd name="connsiteX1" fmla="*/ 43625 w 43624"/>
                  <a:gd name="connsiteY1" fmla="*/ 0 h 43624"/>
                  <a:gd name="connsiteX2" fmla="*/ 43625 w 43624"/>
                  <a:gd name="connsiteY2" fmla="*/ 43625 h 4362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43624" h="43624">
                    <a:moveTo>
                      <a:pt x="0" y="0"/>
                    </a:moveTo>
                    <a:lnTo>
                      <a:pt x="43625" y="0"/>
                    </a:lnTo>
                    <a:lnTo>
                      <a:pt x="43625" y="43625"/>
                    </a:lnTo>
                  </a:path>
                </a:pathLst>
              </a:custGeom>
              <a:noFill/>
              <a:ln w="9525" cap="rnd">
                <a:solidFill>
                  <a:schemeClr val="tx2"/>
                </a:solidFill>
                <a:prstDash val="solid"/>
                <a:round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51" name="Freeform: Shape 250">
                <a:extLst>
                  <a:ext uri="{FF2B5EF4-FFF2-40B4-BE49-F238E27FC236}">
                    <a16:creationId xmlns:a16="http://schemas.microsoft.com/office/drawing/2014/main" id="{086C25EE-705C-42E2-99B9-B652EB399040}"/>
                  </a:ext>
                </a:extLst>
              </p:cNvPr>
              <p:cNvSpPr/>
              <p:nvPr/>
            </p:nvSpPr>
            <p:spPr>
              <a:xfrm>
                <a:off x="4847943" y="5673783"/>
                <a:ext cx="43624" cy="43624"/>
              </a:xfrm>
              <a:custGeom>
                <a:avLst/>
                <a:gdLst>
                  <a:gd name="connsiteX0" fmla="*/ 43625 w 43624"/>
                  <a:gd name="connsiteY0" fmla="*/ 0 h 43624"/>
                  <a:gd name="connsiteX1" fmla="*/ 0 w 43624"/>
                  <a:gd name="connsiteY1" fmla="*/ 43625 h 4362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43624" h="43624">
                    <a:moveTo>
                      <a:pt x="43625" y="0"/>
                    </a:moveTo>
                    <a:lnTo>
                      <a:pt x="0" y="43625"/>
                    </a:lnTo>
                  </a:path>
                </a:pathLst>
              </a:custGeom>
              <a:ln w="9525" cap="rnd">
                <a:solidFill>
                  <a:schemeClr val="tx2"/>
                </a:solidFill>
                <a:prstDash val="solid"/>
                <a:round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</p:grpSp>
      <p:grpSp>
        <p:nvGrpSpPr>
          <p:cNvPr id="252" name="Group 251">
            <a:extLst>
              <a:ext uri="{FF2B5EF4-FFF2-40B4-BE49-F238E27FC236}">
                <a16:creationId xmlns:a16="http://schemas.microsoft.com/office/drawing/2014/main" id="{64FB6148-7F6D-43E8-87F4-22D6E4EF5336}"/>
              </a:ext>
            </a:extLst>
          </p:cNvPr>
          <p:cNvGrpSpPr/>
          <p:nvPr/>
        </p:nvGrpSpPr>
        <p:grpSpPr>
          <a:xfrm>
            <a:off x="4789437" y="6562136"/>
            <a:ext cx="190500" cy="190500"/>
            <a:chOff x="4774506" y="5600346"/>
            <a:chExt cx="190500" cy="190500"/>
          </a:xfrm>
        </p:grpSpPr>
        <p:sp>
          <p:nvSpPr>
            <p:cNvPr id="253" name="Freeform: Shape 252">
              <a:extLst>
                <a:ext uri="{FF2B5EF4-FFF2-40B4-BE49-F238E27FC236}">
                  <a16:creationId xmlns:a16="http://schemas.microsoft.com/office/drawing/2014/main" id="{26B5ED96-A6E3-4D65-9E2A-DBC67D7C5581}"/>
                </a:ext>
              </a:extLst>
            </p:cNvPr>
            <p:cNvSpPr/>
            <p:nvPr/>
          </p:nvSpPr>
          <p:spPr>
            <a:xfrm>
              <a:off x="4774506" y="5600346"/>
              <a:ext cx="190500" cy="190500"/>
            </a:xfrm>
            <a:custGeom>
              <a:avLst/>
              <a:gdLst>
                <a:gd name="connsiteX0" fmla="*/ 0 w 190500"/>
                <a:gd name="connsiteY0" fmla="*/ 95250 h 190500"/>
                <a:gd name="connsiteX1" fmla="*/ 95250 w 190500"/>
                <a:gd name="connsiteY1" fmla="*/ 0 h 190500"/>
                <a:gd name="connsiteX2" fmla="*/ 190500 w 190500"/>
                <a:gd name="connsiteY2" fmla="*/ 95250 h 190500"/>
                <a:gd name="connsiteX3" fmla="*/ 95250 w 190500"/>
                <a:gd name="connsiteY3" fmla="*/ 190500 h 190500"/>
                <a:gd name="connsiteX4" fmla="*/ 0 w 190500"/>
                <a:gd name="connsiteY4" fmla="*/ 95250 h 190500"/>
                <a:gd name="connsiteX5" fmla="*/ 0 w 190500"/>
                <a:gd name="connsiteY5" fmla="*/ 95250 h 1905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90500" h="190500">
                  <a:moveTo>
                    <a:pt x="0" y="95250"/>
                  </a:moveTo>
                  <a:cubicBezTo>
                    <a:pt x="0" y="42672"/>
                    <a:pt x="42672" y="0"/>
                    <a:pt x="95250" y="0"/>
                  </a:cubicBezTo>
                  <a:cubicBezTo>
                    <a:pt x="147828" y="0"/>
                    <a:pt x="190500" y="42672"/>
                    <a:pt x="190500" y="95250"/>
                  </a:cubicBezTo>
                  <a:cubicBezTo>
                    <a:pt x="190500" y="147828"/>
                    <a:pt x="147828" y="190500"/>
                    <a:pt x="95250" y="190500"/>
                  </a:cubicBezTo>
                  <a:cubicBezTo>
                    <a:pt x="42672" y="190500"/>
                    <a:pt x="0" y="147828"/>
                    <a:pt x="0" y="95250"/>
                  </a:cubicBezTo>
                  <a:lnTo>
                    <a:pt x="0" y="95250"/>
                  </a:lnTo>
                  <a:close/>
                </a:path>
              </a:pathLst>
            </a:custGeom>
            <a:solidFill>
              <a:srgbClr val="77EAB3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grpSp>
          <p:nvGrpSpPr>
            <p:cNvPr id="254" name="Graphic 10">
              <a:extLst>
                <a:ext uri="{FF2B5EF4-FFF2-40B4-BE49-F238E27FC236}">
                  <a16:creationId xmlns:a16="http://schemas.microsoft.com/office/drawing/2014/main" id="{DB656AEB-858A-48DB-AAE3-63CDFD6D35E2}"/>
                </a:ext>
              </a:extLst>
            </p:cNvPr>
            <p:cNvGrpSpPr/>
            <p:nvPr/>
          </p:nvGrpSpPr>
          <p:grpSpPr>
            <a:xfrm>
              <a:off x="4847943" y="5673783"/>
              <a:ext cx="43624" cy="43624"/>
              <a:chOff x="4847943" y="5673783"/>
              <a:chExt cx="43624" cy="43624"/>
            </a:xfrm>
            <a:noFill/>
          </p:grpSpPr>
          <p:sp>
            <p:nvSpPr>
              <p:cNvPr id="255" name="Freeform: Shape 254">
                <a:extLst>
                  <a:ext uri="{FF2B5EF4-FFF2-40B4-BE49-F238E27FC236}">
                    <a16:creationId xmlns:a16="http://schemas.microsoft.com/office/drawing/2014/main" id="{B35C353B-7F01-4838-867F-48E19238F506}"/>
                  </a:ext>
                </a:extLst>
              </p:cNvPr>
              <p:cNvSpPr/>
              <p:nvPr/>
            </p:nvSpPr>
            <p:spPr>
              <a:xfrm>
                <a:off x="4847943" y="5673783"/>
                <a:ext cx="43624" cy="43624"/>
              </a:xfrm>
              <a:custGeom>
                <a:avLst/>
                <a:gdLst>
                  <a:gd name="connsiteX0" fmla="*/ 0 w 43624"/>
                  <a:gd name="connsiteY0" fmla="*/ 0 h 43624"/>
                  <a:gd name="connsiteX1" fmla="*/ 43625 w 43624"/>
                  <a:gd name="connsiteY1" fmla="*/ 0 h 43624"/>
                  <a:gd name="connsiteX2" fmla="*/ 43625 w 43624"/>
                  <a:gd name="connsiteY2" fmla="*/ 43625 h 4362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43624" h="43624">
                    <a:moveTo>
                      <a:pt x="0" y="0"/>
                    </a:moveTo>
                    <a:lnTo>
                      <a:pt x="43625" y="0"/>
                    </a:lnTo>
                    <a:lnTo>
                      <a:pt x="43625" y="43625"/>
                    </a:lnTo>
                  </a:path>
                </a:pathLst>
              </a:custGeom>
              <a:noFill/>
              <a:ln w="9525" cap="rnd">
                <a:solidFill>
                  <a:schemeClr val="tx2"/>
                </a:solidFill>
                <a:prstDash val="solid"/>
                <a:round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56" name="Freeform: Shape 255">
                <a:extLst>
                  <a:ext uri="{FF2B5EF4-FFF2-40B4-BE49-F238E27FC236}">
                    <a16:creationId xmlns:a16="http://schemas.microsoft.com/office/drawing/2014/main" id="{D8090840-4398-4B70-8904-EB1BCED79B5B}"/>
                  </a:ext>
                </a:extLst>
              </p:cNvPr>
              <p:cNvSpPr/>
              <p:nvPr/>
            </p:nvSpPr>
            <p:spPr>
              <a:xfrm>
                <a:off x="4847943" y="5673783"/>
                <a:ext cx="43624" cy="43624"/>
              </a:xfrm>
              <a:custGeom>
                <a:avLst/>
                <a:gdLst>
                  <a:gd name="connsiteX0" fmla="*/ 43625 w 43624"/>
                  <a:gd name="connsiteY0" fmla="*/ 0 h 43624"/>
                  <a:gd name="connsiteX1" fmla="*/ 0 w 43624"/>
                  <a:gd name="connsiteY1" fmla="*/ 43625 h 4362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43624" h="43624">
                    <a:moveTo>
                      <a:pt x="43625" y="0"/>
                    </a:moveTo>
                    <a:lnTo>
                      <a:pt x="0" y="43625"/>
                    </a:lnTo>
                  </a:path>
                </a:pathLst>
              </a:custGeom>
              <a:ln w="9525" cap="rnd">
                <a:solidFill>
                  <a:schemeClr val="tx2"/>
                </a:solidFill>
                <a:prstDash val="solid"/>
                <a:round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</p:grpSp>
      <p:sp>
        <p:nvSpPr>
          <p:cNvPr id="257" name="TextBox 256">
            <a:extLst>
              <a:ext uri="{FF2B5EF4-FFF2-40B4-BE49-F238E27FC236}">
                <a16:creationId xmlns:a16="http://schemas.microsoft.com/office/drawing/2014/main" id="{59D92101-B4D2-48EA-AE63-DA197E013DE9}"/>
              </a:ext>
            </a:extLst>
          </p:cNvPr>
          <p:cNvSpPr txBox="1"/>
          <p:nvPr/>
        </p:nvSpPr>
        <p:spPr>
          <a:xfrm>
            <a:off x="215264" y="7279261"/>
            <a:ext cx="4866324" cy="27699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900" dirty="0">
                <a:solidFill>
                  <a:schemeClr val="tx2"/>
                </a:solidFill>
                <a:ea typeface="Roboto"/>
                <a:cs typeface="Segoe Sans Display Bold" pitchFamily="2" charset="0"/>
              </a:rPr>
              <a:t>We also offer complimentary security assessments that identify your specific risks and provide a </a:t>
            </a:r>
            <a:r>
              <a:rPr lang="en-US" sz="900" dirty="0" err="1">
                <a:solidFill>
                  <a:schemeClr val="tx2"/>
                </a:solidFill>
                <a:ea typeface="Roboto"/>
                <a:cs typeface="Segoe Sans Display Bold" pitchFamily="2" charset="0"/>
              </a:rPr>
              <a:t>personalised</a:t>
            </a:r>
            <a:r>
              <a:rPr lang="en-US" sz="900" dirty="0">
                <a:solidFill>
                  <a:schemeClr val="tx2"/>
                </a:solidFill>
                <a:ea typeface="Roboto"/>
                <a:cs typeface="Segoe Sans Display Bold" pitchFamily="2" charset="0"/>
              </a:rPr>
              <a:t> roadmap aligned with your business goals.</a:t>
            </a:r>
            <a:endParaRPr lang="en-US" sz="900" dirty="0">
              <a:solidFill>
                <a:schemeClr val="tx2"/>
              </a:solidFill>
              <a:cs typeface="Segoe Sans Display Bold" pitchFamily="2" charset="0"/>
            </a:endParaRPr>
          </a:p>
        </p:txBody>
      </p:sp>
      <p:sp>
        <p:nvSpPr>
          <p:cNvPr id="258" name="TextBox 257">
            <a:extLst>
              <a:ext uri="{FF2B5EF4-FFF2-40B4-BE49-F238E27FC236}">
                <a16:creationId xmlns:a16="http://schemas.microsoft.com/office/drawing/2014/main" id="{DCED290C-A68F-4D49-AB47-0518086FE15B}"/>
              </a:ext>
            </a:extLst>
          </p:cNvPr>
          <p:cNvSpPr txBox="1"/>
          <p:nvPr/>
        </p:nvSpPr>
        <p:spPr>
          <a:xfrm>
            <a:off x="215264" y="7814796"/>
            <a:ext cx="5185411" cy="38985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>
              <a:spcAft>
                <a:spcPts val="700"/>
              </a:spcAft>
            </a:pPr>
            <a:r>
              <a:rPr lang="en-US" sz="1050" u="sng" dirty="0">
                <a:solidFill>
                  <a:schemeClr val="tx2"/>
                </a:solidFill>
                <a:latin typeface="+mj-lt"/>
                <a:ea typeface="Roboto"/>
                <a:cs typeface="Segoe Sans Display Bold" pitchFamily="2" charset="0"/>
              </a:rPr>
              <a:t>Book your SMB Security Guide &amp; Assessment</a:t>
            </a:r>
          </a:p>
          <a:p>
            <a:pPr>
              <a:spcAft>
                <a:spcPts val="700"/>
              </a:spcAft>
            </a:pPr>
            <a:r>
              <a:rPr lang="en-US" sz="900" dirty="0">
                <a:cs typeface="Segoe Sans Display Bold" pitchFamily="2" charset="0"/>
              </a:rPr>
              <a:t>If you have any questions or would like to schedule your assessment, please contact me directly.</a:t>
            </a:r>
          </a:p>
        </p:txBody>
      </p:sp>
      <p:sp>
        <p:nvSpPr>
          <p:cNvPr id="259" name="TextBox 258">
            <a:extLst>
              <a:ext uri="{FF2B5EF4-FFF2-40B4-BE49-F238E27FC236}">
                <a16:creationId xmlns:a16="http://schemas.microsoft.com/office/drawing/2014/main" id="{435A84ED-B813-49D9-8100-DAB3E2F95F1C}"/>
              </a:ext>
            </a:extLst>
          </p:cNvPr>
          <p:cNvSpPr txBox="1"/>
          <p:nvPr/>
        </p:nvSpPr>
        <p:spPr>
          <a:xfrm>
            <a:off x="215264" y="8456832"/>
            <a:ext cx="4866324" cy="59503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>
              <a:spcAft>
                <a:spcPts val="700"/>
              </a:spcAft>
            </a:pPr>
            <a:r>
              <a:rPr lang="en-US" sz="900" dirty="0">
                <a:ea typeface="Roboto"/>
                <a:cs typeface="Segoe Sans Display Bold" pitchFamily="2" charset="0"/>
              </a:rPr>
              <a:t>Kind regards,</a:t>
            </a:r>
          </a:p>
          <a:p>
            <a:pPr>
              <a:spcAft>
                <a:spcPts val="700"/>
              </a:spcAft>
            </a:pPr>
            <a:r>
              <a:rPr lang="en-US" sz="900" dirty="0">
                <a:highlight>
                  <a:srgbClr val="FFFF00"/>
                </a:highlight>
                <a:ea typeface="Roboto"/>
                <a:cs typeface="Segoe Sans Display Bold" pitchFamily="2" charset="0"/>
              </a:rPr>
              <a:t>[Partner Name]</a:t>
            </a:r>
          </a:p>
          <a:p>
            <a:pPr>
              <a:spcAft>
                <a:spcPts val="700"/>
              </a:spcAft>
            </a:pPr>
            <a:r>
              <a:rPr lang="en-US" sz="900" dirty="0">
                <a:highlight>
                  <a:srgbClr val="FFFF00"/>
                </a:highlight>
                <a:ea typeface="Roboto"/>
                <a:cs typeface="Segoe Sans Display Bold" pitchFamily="2" charset="0"/>
              </a:rPr>
              <a:t>[Title/Position/Contacts]</a:t>
            </a:r>
            <a:endParaRPr lang="en-US" sz="900" dirty="0">
              <a:highlight>
                <a:srgbClr val="FFFF00"/>
              </a:highlight>
              <a:cs typeface="Segoe Sans Display Bold" pitchFamily="2" charset="0"/>
            </a:endParaRPr>
          </a:p>
        </p:txBody>
      </p:sp>
      <p:pic>
        <p:nvPicPr>
          <p:cNvPr id="19" name="Picture 18">
            <a:extLst>
              <a:ext uri="{FF2B5EF4-FFF2-40B4-BE49-F238E27FC236}">
                <a16:creationId xmlns:a16="http://schemas.microsoft.com/office/drawing/2014/main" id="{8055B310-8E6F-425F-893D-8492A93EF099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043363" y="620884"/>
            <a:ext cx="1646888" cy="1080000"/>
          </a:xfrm>
          <a:prstGeom prst="rect">
            <a:avLst/>
          </a:prstGeom>
        </p:spPr>
      </p:pic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58325156-368A-4E6F-B11B-3C0D15D90BE6}"/>
              </a:ext>
            </a:extLst>
          </p:cNvPr>
          <p:cNvCxnSpPr>
            <a:cxnSpLocks/>
          </p:cNvCxnSpPr>
          <p:nvPr/>
        </p:nvCxnSpPr>
        <p:spPr>
          <a:xfrm>
            <a:off x="215100" y="2881926"/>
            <a:ext cx="5284800" cy="0"/>
          </a:xfrm>
          <a:prstGeom prst="line">
            <a:avLst/>
          </a:prstGeom>
          <a:ln w="12700">
            <a:solidFill>
              <a:srgbClr val="F4F3F5"/>
            </a:solidFill>
            <a:headEnd type="none" w="lg" len="med"/>
            <a:tailEnd type="non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0" name="Straight Connector 259">
            <a:extLst>
              <a:ext uri="{FF2B5EF4-FFF2-40B4-BE49-F238E27FC236}">
                <a16:creationId xmlns:a16="http://schemas.microsoft.com/office/drawing/2014/main" id="{CD8F0C4D-CF39-43FD-8119-A969E0298419}"/>
              </a:ext>
            </a:extLst>
          </p:cNvPr>
          <p:cNvCxnSpPr>
            <a:cxnSpLocks/>
          </p:cNvCxnSpPr>
          <p:nvPr/>
        </p:nvCxnSpPr>
        <p:spPr>
          <a:xfrm>
            <a:off x="215100" y="5198406"/>
            <a:ext cx="5284800" cy="0"/>
          </a:xfrm>
          <a:prstGeom prst="line">
            <a:avLst/>
          </a:prstGeom>
          <a:ln w="12700">
            <a:solidFill>
              <a:srgbClr val="F4F3F5"/>
            </a:solidFill>
            <a:headEnd type="none" w="lg" len="med"/>
            <a:tailEnd type="non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1" name="Straight Connector 260">
            <a:extLst>
              <a:ext uri="{FF2B5EF4-FFF2-40B4-BE49-F238E27FC236}">
                <a16:creationId xmlns:a16="http://schemas.microsoft.com/office/drawing/2014/main" id="{9738B9A3-FDA0-4542-A6C1-D2909752D25B}"/>
              </a:ext>
            </a:extLst>
          </p:cNvPr>
          <p:cNvCxnSpPr>
            <a:cxnSpLocks/>
          </p:cNvCxnSpPr>
          <p:nvPr/>
        </p:nvCxnSpPr>
        <p:spPr>
          <a:xfrm>
            <a:off x="215100" y="7172579"/>
            <a:ext cx="5284800" cy="0"/>
          </a:xfrm>
          <a:prstGeom prst="line">
            <a:avLst/>
          </a:prstGeom>
          <a:ln w="12700">
            <a:solidFill>
              <a:srgbClr val="F4F3F5"/>
            </a:solidFill>
            <a:headEnd type="none" w="lg" len="med"/>
            <a:tailEnd type="non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2" name="Straight Connector 261">
            <a:extLst>
              <a:ext uri="{FF2B5EF4-FFF2-40B4-BE49-F238E27FC236}">
                <a16:creationId xmlns:a16="http://schemas.microsoft.com/office/drawing/2014/main" id="{C360688E-C54E-40B0-992A-FCFDE3D38895}"/>
              </a:ext>
            </a:extLst>
          </p:cNvPr>
          <p:cNvCxnSpPr>
            <a:cxnSpLocks/>
          </p:cNvCxnSpPr>
          <p:nvPr/>
        </p:nvCxnSpPr>
        <p:spPr>
          <a:xfrm>
            <a:off x="215100" y="7690146"/>
            <a:ext cx="5284800" cy="0"/>
          </a:xfrm>
          <a:prstGeom prst="line">
            <a:avLst/>
          </a:prstGeom>
          <a:ln w="12700">
            <a:solidFill>
              <a:srgbClr val="F4F3F5"/>
            </a:solidFill>
            <a:headEnd type="none" w="lg" len="med"/>
            <a:tailEnd type="non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3" name="Straight Connector 262">
            <a:extLst>
              <a:ext uri="{FF2B5EF4-FFF2-40B4-BE49-F238E27FC236}">
                <a16:creationId xmlns:a16="http://schemas.microsoft.com/office/drawing/2014/main" id="{E78C95C5-0979-4514-A9E3-2EEA5DF0797E}"/>
              </a:ext>
            </a:extLst>
          </p:cNvPr>
          <p:cNvCxnSpPr>
            <a:cxnSpLocks/>
          </p:cNvCxnSpPr>
          <p:nvPr/>
        </p:nvCxnSpPr>
        <p:spPr>
          <a:xfrm>
            <a:off x="215100" y="8330226"/>
            <a:ext cx="5284800" cy="0"/>
          </a:xfrm>
          <a:prstGeom prst="line">
            <a:avLst/>
          </a:prstGeom>
          <a:ln w="12700">
            <a:solidFill>
              <a:srgbClr val="F4F3F5"/>
            </a:solidFill>
            <a:headEnd type="none" w="lg" len="med"/>
            <a:tailEnd type="non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4" name="Group 23">
            <a:extLst>
              <a:ext uri="{FF2B5EF4-FFF2-40B4-BE49-F238E27FC236}">
                <a16:creationId xmlns:a16="http://schemas.microsoft.com/office/drawing/2014/main" id="{CD924555-042B-5B4A-E6A1-C6090E6AB69C}"/>
              </a:ext>
            </a:extLst>
          </p:cNvPr>
          <p:cNvGrpSpPr/>
          <p:nvPr/>
        </p:nvGrpSpPr>
        <p:grpSpPr>
          <a:xfrm>
            <a:off x="-4982729" y="-11854"/>
            <a:ext cx="4377792" cy="4439738"/>
            <a:chOff x="-5192211" y="-11854"/>
            <a:chExt cx="4377792" cy="4439738"/>
          </a:xfrm>
        </p:grpSpPr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6FB2D5F9-C47F-5D35-1F4F-A4066E61DC6C}"/>
                </a:ext>
              </a:extLst>
            </p:cNvPr>
            <p:cNvSpPr/>
            <p:nvPr/>
          </p:nvSpPr>
          <p:spPr>
            <a:xfrm>
              <a:off x="-5192211" y="-11854"/>
              <a:ext cx="4377792" cy="443973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/>
            </a:p>
          </p:txBody>
        </p:sp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id="{6CE2F34A-E52F-F0DD-FA26-1086C72E3A9F}"/>
                </a:ext>
              </a:extLst>
            </p:cNvPr>
            <p:cNvSpPr txBox="1"/>
            <p:nvPr/>
          </p:nvSpPr>
          <p:spPr>
            <a:xfrm>
              <a:off x="-5056867" y="718667"/>
              <a:ext cx="3898927" cy="60708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defTabSz="848938">
                <a:spcBef>
                  <a:spcPts val="759"/>
                </a:spcBef>
              </a:pPr>
              <a:r>
                <a:rPr lang="en-US" sz="1115" dirty="0">
                  <a:solidFill>
                    <a:prstClr val="black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This </a:t>
              </a:r>
              <a:r>
                <a:rPr lang="en-US" sz="1115" b="1" dirty="0">
                  <a:solidFill>
                    <a:prstClr val="black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template provides an </a:t>
              </a:r>
              <a:r>
                <a:rPr lang="en-US" sz="1115" b="1" i="1" dirty="0">
                  <a:solidFill>
                    <a:prstClr val="black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example</a:t>
              </a:r>
              <a:r>
                <a:rPr lang="en-US" sz="1115" dirty="0">
                  <a:solidFill>
                    <a:prstClr val="black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 that can be </a:t>
              </a:r>
              <a:r>
                <a:rPr lang="en-US" sz="1115" dirty="0" err="1">
                  <a:solidFill>
                    <a:prstClr val="black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customised</a:t>
              </a:r>
              <a:r>
                <a:rPr lang="en-US" sz="1115" dirty="0">
                  <a:solidFill>
                    <a:prstClr val="black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 for your brand and taken advantage of as a starting point for creating your own email.</a:t>
              </a:r>
              <a:endParaRPr lang="en-US" sz="1022" dirty="0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id="{1F0C9A53-4ACF-782D-9DB9-F7AB25442648}"/>
                </a:ext>
              </a:extLst>
            </p:cNvPr>
            <p:cNvSpPr txBox="1"/>
            <p:nvPr/>
          </p:nvSpPr>
          <p:spPr>
            <a:xfrm>
              <a:off x="-4969223" y="1483132"/>
              <a:ext cx="3820369" cy="435504"/>
            </a:xfrm>
            <a:prstGeom prst="rect">
              <a:avLst/>
            </a:prstGeom>
            <a:solidFill>
              <a:srgbClr val="FFFF00"/>
            </a:solidFill>
          </p:spPr>
          <p:txBody>
            <a:bodyPr wrap="square" rtlCol="0">
              <a:spAutoFit/>
            </a:bodyPr>
            <a:lstStyle/>
            <a:p>
              <a:pPr defTabSz="848938"/>
              <a:r>
                <a:rPr lang="en-US" sz="1115" dirty="0">
                  <a:solidFill>
                    <a:prstClr val="black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Yellow highlights in this template indicate the areas where text or graphics should be </a:t>
              </a:r>
              <a:r>
                <a:rPr lang="en-US" sz="1115" dirty="0" err="1">
                  <a:solidFill>
                    <a:prstClr val="black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customised</a:t>
              </a:r>
              <a:r>
                <a:rPr lang="en-US" sz="1115" dirty="0">
                  <a:solidFill>
                    <a:prstClr val="black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 for your brand.</a:t>
              </a:r>
            </a:p>
          </p:txBody>
        </p:sp>
        <p:sp>
          <p:nvSpPr>
            <p:cNvPr id="28" name="TextBox 27">
              <a:extLst>
                <a:ext uri="{FF2B5EF4-FFF2-40B4-BE49-F238E27FC236}">
                  <a16:creationId xmlns:a16="http://schemas.microsoft.com/office/drawing/2014/main" id="{3DF02959-7521-E75E-9FB2-D89AD4BF4F89}"/>
                </a:ext>
              </a:extLst>
            </p:cNvPr>
            <p:cNvSpPr txBox="1"/>
            <p:nvPr/>
          </p:nvSpPr>
          <p:spPr>
            <a:xfrm>
              <a:off x="-4815284" y="2151325"/>
              <a:ext cx="3820369" cy="100155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defTabSz="848938">
                <a:spcBef>
                  <a:spcPts val="380"/>
                </a:spcBef>
              </a:pPr>
              <a:r>
                <a:rPr lang="en-US" sz="1115" b="1" dirty="0">
                  <a:solidFill>
                    <a:prstClr val="black"/>
                  </a:solidFill>
                  <a:latin typeface="Segoe UI Semibold" panose="020B0502040204020203" pitchFamily="34" charset="0"/>
                  <a:cs typeface="Segoe UI Semibold" panose="020B0502040204020203" pitchFamily="34" charset="0"/>
                </a:rPr>
                <a:t>Replace the “Partner Logo” placeholder with your company logo where applicable. </a:t>
              </a:r>
            </a:p>
            <a:p>
              <a:pPr defTabSz="848938">
                <a:spcBef>
                  <a:spcPts val="380"/>
                </a:spcBef>
              </a:pPr>
              <a:r>
                <a:rPr lang="en-US" sz="1115" dirty="0">
                  <a:solidFill>
                    <a:prstClr val="black"/>
                  </a:solidFill>
                  <a:latin typeface="Segoe UI"/>
                  <a:cs typeface="Segoe UI Semibold" panose="020B0502040204020203" pitchFamily="34" charset="0"/>
                </a:rPr>
                <a:t>Per Microsoft Partner Brand Guidelines, ensure your logo is 120 percent of the size of the Microsoft Security logo. </a:t>
              </a:r>
              <a:r>
                <a:rPr lang="en-US" sz="1115" i="1" dirty="0">
                  <a:solidFill>
                    <a:prstClr val="black"/>
                  </a:solidFill>
                  <a:latin typeface="Segoe UI"/>
                  <a:cs typeface="Segoe UI Semibold" panose="020B0502040204020203" pitchFamily="34" charset="0"/>
                </a:rPr>
                <a:t>See more partner co-branding guidance </a:t>
              </a:r>
              <a:r>
                <a:rPr lang="en-US" sz="1115" i="1" dirty="0">
                  <a:solidFill>
                    <a:srgbClr val="0070C0"/>
                  </a:solidFill>
                  <a:latin typeface="Segoe UI"/>
                  <a:cs typeface="Segoe UI Semibold" panose="020B0502040204020203" pitchFamily="34" charset="0"/>
                  <a:hlinkClick r:id="rId8">
                    <a:extLst>
                      <a:ext uri="{A12FA001-AC4F-418D-AE19-62706E023703}">
                        <ahyp:hlinkClr xmlns:ahyp="http://schemas.microsoft.com/office/drawing/2018/hyperlinkcolor" val="tx"/>
                      </a:ext>
                    </a:extLst>
                  </a:hlinkClick>
                </a:rPr>
                <a:t>here</a:t>
              </a:r>
              <a:r>
                <a:rPr lang="en-US" sz="1115" i="1" dirty="0">
                  <a:solidFill>
                    <a:prstClr val="black"/>
                  </a:solidFill>
                  <a:latin typeface="Segoe UI"/>
                  <a:cs typeface="Segoe UI Semibold" panose="020B0502040204020203" pitchFamily="34" charset="0"/>
                </a:rPr>
                <a:t>. </a:t>
              </a:r>
            </a:p>
          </p:txBody>
        </p:sp>
        <p:sp>
          <p:nvSpPr>
            <p:cNvPr id="29" name="TextBox 28">
              <a:extLst>
                <a:ext uri="{FF2B5EF4-FFF2-40B4-BE49-F238E27FC236}">
                  <a16:creationId xmlns:a16="http://schemas.microsoft.com/office/drawing/2014/main" id="{95B11795-94C9-0704-8A9A-F5588CC6FA9F}"/>
                </a:ext>
              </a:extLst>
            </p:cNvPr>
            <p:cNvSpPr txBox="1">
              <a:spLocks noChangeAspect="1"/>
            </p:cNvSpPr>
            <p:nvPr/>
          </p:nvSpPr>
          <p:spPr>
            <a:xfrm>
              <a:off x="-4969222" y="2149756"/>
              <a:ext cx="153939" cy="263921"/>
            </a:xfrm>
            <a:prstGeom prst="rect">
              <a:avLst/>
            </a:prstGeom>
            <a:solidFill>
              <a:srgbClr val="FFFF00"/>
            </a:solidFill>
          </p:spPr>
          <p:txBody>
            <a:bodyPr wrap="square" rtlCol="0" anchor="ctr">
              <a:spAutoFit/>
            </a:bodyPr>
            <a:lstStyle/>
            <a:p>
              <a:pPr algn="ctr" defTabSz="848938"/>
              <a:r>
                <a:rPr lang="en-US" sz="1115" dirty="0">
                  <a:solidFill>
                    <a:prstClr val="black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1</a:t>
              </a:r>
            </a:p>
          </p:txBody>
        </p: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9F521D3E-B5CC-475B-CB1B-076BDC896CD8}"/>
                </a:ext>
              </a:extLst>
            </p:cNvPr>
            <p:cNvSpPr txBox="1">
              <a:spLocks noChangeAspect="1"/>
            </p:cNvSpPr>
            <p:nvPr/>
          </p:nvSpPr>
          <p:spPr>
            <a:xfrm>
              <a:off x="-4975517" y="3244420"/>
              <a:ext cx="153939" cy="263918"/>
            </a:xfrm>
            <a:prstGeom prst="rect">
              <a:avLst/>
            </a:prstGeom>
            <a:solidFill>
              <a:srgbClr val="FFFF00"/>
            </a:solidFill>
          </p:spPr>
          <p:txBody>
            <a:bodyPr wrap="square" rtlCol="0" anchor="ctr">
              <a:spAutoFit/>
            </a:bodyPr>
            <a:lstStyle/>
            <a:p>
              <a:pPr algn="ctr" defTabSz="848938"/>
              <a:r>
                <a:rPr lang="en-US" sz="1115" dirty="0">
                  <a:solidFill>
                    <a:prstClr val="black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2</a:t>
              </a:r>
            </a:p>
          </p:txBody>
        </p:sp>
        <p:sp>
          <p:nvSpPr>
            <p:cNvPr id="32" name="TextBox 31">
              <a:extLst>
                <a:ext uri="{FF2B5EF4-FFF2-40B4-BE49-F238E27FC236}">
                  <a16:creationId xmlns:a16="http://schemas.microsoft.com/office/drawing/2014/main" id="{39104857-288E-22DC-A286-B0C1F0C195D0}"/>
                </a:ext>
              </a:extLst>
            </p:cNvPr>
            <p:cNvSpPr txBox="1"/>
            <p:nvPr/>
          </p:nvSpPr>
          <p:spPr>
            <a:xfrm>
              <a:off x="-4821578" y="3244420"/>
              <a:ext cx="3820368" cy="95026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defTabSz="590437">
                <a:spcBef>
                  <a:spcPts val="380"/>
                </a:spcBef>
                <a:defRPr/>
              </a:pPr>
              <a:r>
                <a:rPr lang="en-US" sz="1115" b="1" dirty="0">
                  <a:solidFill>
                    <a:prstClr val="black"/>
                  </a:solidFill>
                  <a:latin typeface="Segoe UI Semibold" panose="020B0502040204020203" pitchFamily="34" charset="0"/>
                  <a:cs typeface="Segoe UI Semibold" panose="020B0502040204020203" pitchFamily="34" charset="0"/>
                </a:rPr>
                <a:t>Replace all instances of “Partner Name” or “Partner Solution” with your own company/solution name and add any additional partner-specific content where identified. </a:t>
              </a:r>
              <a:r>
                <a:rPr lang="en-US" sz="1115" dirty="0">
                  <a:solidFill>
                    <a:prstClr val="black"/>
                  </a:solidFill>
                  <a:latin typeface="Segoe UI"/>
                  <a:cs typeface="Segoe UI Semibold" panose="020B0502040204020203" pitchFamily="34" charset="0"/>
                </a:rPr>
                <a:t>Be sure to remove the yellow highlighting and change the font color to match the surrounding text.</a:t>
              </a:r>
            </a:p>
          </p:txBody>
        </p:sp>
        <p:sp>
          <p:nvSpPr>
            <p:cNvPr id="34" name="Title 3">
              <a:extLst>
                <a:ext uri="{FF2B5EF4-FFF2-40B4-BE49-F238E27FC236}">
                  <a16:creationId xmlns:a16="http://schemas.microsoft.com/office/drawing/2014/main" id="{F8E1DE75-8ACD-BEE2-2462-05867AB8AA33}"/>
                </a:ext>
              </a:extLst>
            </p:cNvPr>
            <p:cNvSpPr txBox="1">
              <a:spLocks/>
            </p:cNvSpPr>
            <p:nvPr/>
          </p:nvSpPr>
          <p:spPr>
            <a:xfrm>
              <a:off x="-5056867" y="172397"/>
              <a:ext cx="3898928" cy="400083"/>
            </a:xfrm>
            <a:prstGeom prst="rect">
              <a:avLst/>
            </a:prstGeom>
          </p:spPr>
          <p:txBody>
            <a:bodyPr/>
            <a:lstStyle>
              <a:lvl1pPr algn="l" defTabSz="932667" rtl="0" eaLnBrk="1" latinLnBrk="0" hangingPunct="1">
                <a:lnSpc>
                  <a:spcPct val="110000"/>
                </a:lnSpc>
                <a:spcBef>
                  <a:spcPct val="0"/>
                </a:spcBef>
                <a:spcAft>
                  <a:spcPts val="1000"/>
                </a:spcAft>
                <a:buNone/>
                <a:defRPr lang="en-US" sz="1600" b="0" kern="1200" cap="none" spc="0" baseline="0" dirty="0" smtClean="0">
                  <a:ln w="3175">
                    <a:noFill/>
                  </a:ln>
                  <a:gradFill>
                    <a:gsLst>
                      <a:gs pos="1250">
                        <a:schemeClr val="tx1"/>
                      </a:gs>
                      <a:gs pos="100000">
                        <a:schemeClr val="tx1"/>
                      </a:gs>
                    </a:gsLst>
                    <a:lin ang="5400000" scaled="0"/>
                  </a:gradFill>
                  <a:effectLst/>
                  <a:latin typeface="+mj-lt"/>
                  <a:ea typeface="+mn-ea"/>
                  <a:cs typeface="Segoe UI" pitchFamily="34" charset="0"/>
                </a:defRPr>
              </a:lvl1pPr>
            </a:lstStyle>
            <a:p>
              <a:pPr defTabSz="865928">
                <a:spcAft>
                  <a:spcPts val="1067"/>
                </a:spcAft>
              </a:pPr>
              <a:r>
                <a:rPr lang="en-US" sz="2000" dirty="0">
                  <a:solidFill>
                    <a:prstClr val="black"/>
                  </a:solidFill>
                  <a:latin typeface="Segoe UI Semibold"/>
                </a:rPr>
                <a:t>Partner </a:t>
              </a:r>
              <a:r>
                <a:rPr lang="en-US" sz="2000" dirty="0" err="1">
                  <a:solidFill>
                    <a:prstClr val="black"/>
                  </a:solidFill>
                  <a:latin typeface="Segoe UI Semibold"/>
                </a:rPr>
                <a:t>customisation</a:t>
              </a:r>
              <a:r>
                <a:rPr lang="en-US" sz="2000" dirty="0">
                  <a:solidFill>
                    <a:prstClr val="black"/>
                  </a:solidFill>
                  <a:latin typeface="Segoe UI Semibold"/>
                </a:rPr>
                <a:t> guidance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163681075"/>
      </p:ext>
    </p:extLst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Microsoft Security Light">
  <a:themeElements>
    <a:clrScheme name="Microsoft Security Light">
      <a:dk1>
        <a:srgbClr val="000000"/>
      </a:dk1>
      <a:lt1>
        <a:srgbClr val="FFFFFF"/>
      </a:lt1>
      <a:dk2>
        <a:srgbClr val="091F2C"/>
      </a:dk2>
      <a:lt2>
        <a:srgbClr val="F4F3F5"/>
      </a:lt2>
      <a:accent1>
        <a:srgbClr val="0078D4"/>
      </a:accent1>
      <a:accent2>
        <a:srgbClr val="FFB900"/>
      </a:accent2>
      <a:accent3>
        <a:srgbClr val="07641D"/>
      </a:accent3>
      <a:accent4>
        <a:srgbClr val="454142"/>
      </a:accent4>
      <a:accent5>
        <a:srgbClr val="8DE971"/>
      </a:accent5>
      <a:accent6>
        <a:srgbClr val="8DC8E8"/>
      </a:accent6>
      <a:hlink>
        <a:srgbClr val="0078D4"/>
      </a:hlink>
      <a:folHlink>
        <a:srgbClr val="0078D4"/>
      </a:folHlink>
    </a:clrScheme>
    <a:fontScheme name="Custom 2">
      <a:majorFont>
        <a:latin typeface="Segoe Sans Display Semibold"/>
        <a:ea typeface=""/>
        <a:cs typeface=""/>
      </a:majorFont>
      <a:minorFont>
        <a:latin typeface="Segoe Sans Display"/>
        <a:ea typeface=""/>
        <a:cs typeface=""/>
      </a:minorFont>
    </a:fontScheme>
    <a:fmtScheme name="Couture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8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9050" h="3175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1"/>
        </a:solidFill>
        <a:ln>
          <a:noFill/>
          <a:headEnd type="none" w="med" len="med"/>
          <a:tailEnd type="none" w="med" len="med"/>
        </a:ln>
        <a:effectLst/>
      </a:spPr>
      <a:bodyPr rot="0" spcFirstLastPara="0" vertOverflow="overflow" horzOverflow="overflow" vert="horz" wrap="square" lIns="182880" tIns="146304" rIns="182880" bIns="146304" numCol="1" spcCol="0" rtlCol="0" fromWordArt="0" anchor="t" anchorCtr="0" forceAA="0" compatLnSpc="1">
        <a:prstTxWarp prst="textNoShape">
          <a:avLst/>
        </a:prstTxWarp>
        <a:noAutofit/>
      </a:bodyPr>
      <a:lstStyle>
        <a:defPPr algn="l" defTabSz="932472" fontAlgn="base">
          <a:spcBef>
            <a:spcPct val="0"/>
          </a:spcBef>
          <a:spcAft>
            <a:spcPct val="0"/>
          </a:spcAft>
          <a:defRPr sz="2000" dirty="0" err="1" smtClean="0">
            <a:solidFill>
              <a:srgbClr val="FFFFFF"/>
            </a:solidFill>
            <a:ea typeface="Segoe UI" pitchFamily="34" charset="0"/>
            <a:cs typeface="Segoe UI" pitchFamily="34" charset="0"/>
          </a:defRPr>
        </a:defPPr>
      </a:lstStyle>
      <a:style>
        <a:lnRef idx="1">
          <a:schemeClr val="accent2"/>
        </a:lnRef>
        <a:fillRef idx="3">
          <a:schemeClr val="accent2"/>
        </a:fillRef>
        <a:effectRef idx="2">
          <a:schemeClr val="accent2"/>
        </a:effectRef>
        <a:fontRef idx="minor">
          <a:schemeClr val="lt1"/>
        </a:fontRef>
      </a:style>
    </a:spDef>
    <a:lnDef>
      <a:spPr>
        <a:ln>
          <a:solidFill>
            <a:schemeClr val="tx1"/>
          </a:solidFill>
          <a:headEnd type="none" w="lg" len="med"/>
          <a:tailEnd type="none" w="lg" len="med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 algn="l">
          <a:defRPr sz="2000" dirty="0" err="1" smtClean="0"/>
        </a:defPPr>
      </a:lstStyle>
    </a:txDef>
  </a:objectDefaults>
  <a:extraClrSchemeLst/>
  <a:custClrLst>
    <a:custClr name="Light Brown">
      <a:srgbClr val="E1D3C7"/>
    </a:custClr>
    <a:custClr name="Light Yellow">
      <a:srgbClr val="FFE399"/>
    </a:custClr>
    <a:custClr name="Light Orange">
      <a:srgbClr val="FFA38B"/>
    </a:custClr>
    <a:custClr name="Light Red">
      <a:srgbClr val="FFB3BB"/>
    </a:custClr>
    <a:custClr name="Light Magenta">
      <a:srgbClr val="D59ED7"/>
    </a:custClr>
    <a:custClr name="Light Purple">
      <a:srgbClr val="C5B4E3"/>
    </a:custClr>
    <a:custClr name="Light Blue">
      <a:srgbClr val="8DC8E8"/>
    </a:custClr>
    <a:custClr name="Light Teal">
      <a:srgbClr val="B9DCD2"/>
    </a:custClr>
    <a:custClr name="Light Green">
      <a:srgbClr val="D4EC8E"/>
    </a:custClr>
    <a:custClr name="Blue Black">
      <a:srgbClr val="091F2C"/>
    </a:custClr>
    <a:custClr name="Brown">
      <a:srgbClr val="BF9474"/>
    </a:custClr>
    <a:custClr name="Yellow">
      <a:srgbClr val="FFB900"/>
    </a:custClr>
    <a:custClr name="Orange">
      <a:srgbClr val="FF5C39"/>
    </a:custClr>
    <a:custClr name="Red">
      <a:srgbClr val="F4364C"/>
    </a:custClr>
    <a:custClr name="Magenta">
      <a:srgbClr val="C03BC4"/>
    </a:custClr>
    <a:custClr name="Purple">
      <a:srgbClr val="8661C5"/>
    </a:custClr>
    <a:custClr name="Blue">
      <a:srgbClr val="0078D4"/>
    </a:custClr>
    <a:custClr name="Teal">
      <a:srgbClr val="49C5B1"/>
    </a:custClr>
    <a:custClr name="Green">
      <a:srgbClr val="8DE971"/>
    </a:custClr>
    <a:custClr name="Rich Black">
      <a:srgbClr val="000000"/>
    </a:custClr>
    <a:custClr name="Dark Brown">
      <a:srgbClr val="5C4738"/>
    </a:custClr>
    <a:custClr name="Dark Yellow">
      <a:srgbClr val="7F5A1A"/>
    </a:custClr>
    <a:custClr name="Dark Orange">
      <a:srgbClr val="73391D"/>
    </a:custClr>
    <a:custClr name="Dark Red">
      <a:srgbClr val="73262F"/>
    </a:custClr>
    <a:custClr name="Dark Magenta">
      <a:srgbClr val="702573"/>
    </a:custClr>
    <a:custClr name="Dark Purple">
      <a:srgbClr val="463668"/>
    </a:custClr>
    <a:custClr name="Dark Blue">
      <a:srgbClr val="2A446F"/>
    </a:custClr>
    <a:custClr name="Dark Teal">
      <a:srgbClr val="225B62"/>
    </a:custClr>
    <a:custClr name="Dark Green">
      <a:srgbClr val="07641D"/>
    </a:custClr>
    <a:custClr name="Brown Black">
      <a:srgbClr val="291817"/>
    </a:custClr>
    <a:custClr name="Pure White">
      <a:srgbClr val="FFFFFF"/>
    </a:custClr>
    <a:custClr name="Off White">
      <a:srgbClr val="F4F3F5"/>
    </a:custClr>
    <a:custClr name="Warm White">
      <a:srgbClr val="FFF8F3"/>
    </a:custClr>
    <a:custClr name="Warm Light Gray">
      <a:srgbClr val="E8E6DF"/>
    </a:custClr>
    <a:custClr name="Mid Gray">
      <a:srgbClr val="D7D2CB"/>
    </a:custClr>
    <a:custClr name="Warm Gray">
      <a:srgbClr val="8C8279"/>
    </a:custClr>
    <a:custClr name="Light Gray">
      <a:srgbClr val="D9D9D6"/>
    </a:custClr>
    <a:custClr name="Cool Gray">
      <a:srgbClr val="B1B3B3"/>
    </a:custClr>
    <a:custClr name="Dark Gray">
      <a:srgbClr val="454142"/>
    </a:custClr>
    <a:custClr name="Pure White">
      <a:srgbClr val="FFFFFF"/>
    </a:custClr>
    <a:custClr name="Blank">
      <a:srgbClr val="F0F0F0"/>
    </a:custClr>
    <a:custClr name="Blank">
      <a:srgbClr val="F0F0F0"/>
    </a:custClr>
    <a:custClr name="Blank">
      <a:srgbClr val="F0F0F0"/>
    </a:custClr>
    <a:custClr name="Blank">
      <a:srgbClr val="F0F0F0"/>
    </a:custClr>
    <a:custClr name="Blank">
      <a:srgbClr val="F0F0F0"/>
    </a:custClr>
    <a:custClr name="Blank">
      <a:srgbClr val="F0F0F0"/>
    </a:custClr>
    <a:custClr name="Blank">
      <a:srgbClr val="F0F0F0"/>
    </a:custClr>
    <a:custClr name="Blank">
      <a:srgbClr val="F0F0F0"/>
    </a:custClr>
  </a:custClrLst>
  <a:extLst>
    <a:ext uri="{05A4C25C-085E-4340-85A3-A5531E510DB2}">
      <thm15:themeFamily xmlns:thm15="http://schemas.microsoft.com/office/thememl/2012/main" name="Microsoft-Security-PowerPoint-Template-Light-ZUMFinal.potx" id="{FF8D482B-CE5A-47E5-AB94-DE302AB9E0F0}" vid="{819E6DBF-6959-410D-BF54-D69678397792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custClrLst>
    <a:custClr name="Light Orange">
      <a:srgbClr val="FF9349"/>
    </a:custClr>
    <a:custClr name="Light Yellow">
      <a:srgbClr val="FEF000"/>
    </a:custClr>
    <a:custClr name="Light Green">
      <a:srgbClr val="9BF00B"/>
    </a:custClr>
    <a:custClr name="Light Teal">
      <a:srgbClr val="30E5D0"/>
    </a:custClr>
    <a:custClr name="Light Blue">
      <a:srgbClr val="50E6FF"/>
    </a:custClr>
    <a:custClr name="Light Purple">
      <a:srgbClr val="D59DFF"/>
    </a:custClr>
    <a:custClr name="White">
      <a:srgbClr val="FFFFFF"/>
    </a:custClr>
    <a:custClr name="Extra Light Gray">
      <a:srgbClr val="F2F2F2"/>
    </a:custClr>
    <a:custClr name="Light Gray">
      <a:srgbClr val="E6E6E6"/>
    </a:custClr>
    <a:custClr name="Gray">
      <a:srgbClr val="D2D2D2"/>
    </a:custClr>
    <a:custClr name="Orange">
      <a:srgbClr val="D83B01"/>
    </a:custClr>
    <a:custClr name="Yellow">
      <a:srgbClr val="FFB900"/>
    </a:custClr>
    <a:custClr name="Green">
      <a:srgbClr val="107C10"/>
    </a:custClr>
    <a:custClr name="Teal">
      <a:srgbClr val="008575"/>
    </a:custClr>
    <a:custClr name="Blue">
      <a:srgbClr val="0078D4"/>
    </a:custClr>
    <a:custClr name="Purple">
      <a:srgbClr val="8661C5"/>
    </a:custClr>
    <a:custClr name="Mid Gray">
      <a:srgbClr val="737373"/>
    </a:custClr>
    <a:custClr name="Dark Gray">
      <a:srgbClr val="505050"/>
    </a:custClr>
    <a:custClr name="Extra Dark Gray">
      <a:srgbClr val="2F2F2F"/>
    </a:custClr>
    <a:custClr name="Rick Black">
      <a:srgbClr val="000000"/>
    </a:custClr>
    <a:custClr name="Dark Orange">
      <a:srgbClr val="6B2929"/>
    </a:custClr>
    <a:custClr name="Dark Yellow">
      <a:srgbClr val="6A4B16"/>
    </a:custClr>
    <a:custClr name="Dark Green">
      <a:srgbClr val="054B16"/>
    </a:custClr>
    <a:custClr name="Dark Teal">
      <a:srgbClr val="274B47"/>
    </a:custClr>
    <a:custClr name="Dark Blue">
      <a:srgbClr val="243A5E"/>
    </a:custClr>
    <a:custClr name="Dark Purple">
      <a:srgbClr val="3B2E58"/>
    </a:custClr>
  </a:custClr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custClrLst>
    <a:custClr name="Light Orange">
      <a:srgbClr val="FF9349"/>
    </a:custClr>
    <a:custClr name="Light Yellow">
      <a:srgbClr val="FEF000"/>
    </a:custClr>
    <a:custClr name="Light Green">
      <a:srgbClr val="9BF00B"/>
    </a:custClr>
    <a:custClr name="Light Teal">
      <a:srgbClr val="30E5D0"/>
    </a:custClr>
    <a:custClr name="Light Blue">
      <a:srgbClr val="50E6FF"/>
    </a:custClr>
    <a:custClr name="Light Purple">
      <a:srgbClr val="D59DFF"/>
    </a:custClr>
    <a:custClr name="White">
      <a:srgbClr val="FFFFFF"/>
    </a:custClr>
    <a:custClr name="Extra Light Gray">
      <a:srgbClr val="F2F2F2"/>
    </a:custClr>
    <a:custClr name="Light Gray">
      <a:srgbClr val="E6E6E6"/>
    </a:custClr>
    <a:custClr name="Gray">
      <a:srgbClr val="D2D2D2"/>
    </a:custClr>
    <a:custClr name="Orange">
      <a:srgbClr val="D83B01"/>
    </a:custClr>
    <a:custClr name="Yellow">
      <a:srgbClr val="FFB900"/>
    </a:custClr>
    <a:custClr name="Green">
      <a:srgbClr val="107C10"/>
    </a:custClr>
    <a:custClr name="Teal">
      <a:srgbClr val="008575"/>
    </a:custClr>
    <a:custClr name="Blue">
      <a:srgbClr val="0078D4"/>
    </a:custClr>
    <a:custClr name="Purple">
      <a:srgbClr val="8661C5"/>
    </a:custClr>
    <a:custClr name="Mid Gray">
      <a:srgbClr val="737373"/>
    </a:custClr>
    <a:custClr name="Dark Gray">
      <a:srgbClr val="505050"/>
    </a:custClr>
    <a:custClr name="Extra Dark Gray">
      <a:srgbClr val="2F2F2F"/>
    </a:custClr>
    <a:custClr name="Rick Black">
      <a:srgbClr val="000000"/>
    </a:custClr>
    <a:custClr name="Dark Orange">
      <a:srgbClr val="6B2929"/>
    </a:custClr>
    <a:custClr name="Dark Yellow">
      <a:srgbClr val="6A4B16"/>
    </a:custClr>
    <a:custClr name="Dark Green">
      <a:srgbClr val="054B16"/>
    </a:custClr>
    <a:custClr name="Dark Teal">
      <a:srgbClr val="274B47"/>
    </a:custClr>
    <a:custClr name="Dark Blue">
      <a:srgbClr val="243A5E"/>
    </a:custClr>
    <a:custClr name="Dark Purple">
      <a:srgbClr val="3B2E58"/>
    </a:custClr>
  </a:custClr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097bb821-340d-4a6b-ab9d-4a4be84d8d64">
      <Terms xmlns="http://schemas.microsoft.com/office/infopath/2007/PartnerControls"/>
    </lcf76f155ced4ddcb4097134ff3c332f>
    <TaxCatchAll xmlns="c8e5ee5f-cdc9-400e-abeb-489c00a90ce7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9CE9D3728B5814FB45CEFA044557808" ma:contentTypeVersion="18" ma:contentTypeDescription="Create a new document." ma:contentTypeScope="" ma:versionID="83d9e95c12dcad1ee09f99c488f38643">
  <xsd:schema xmlns:xsd="http://www.w3.org/2001/XMLSchema" xmlns:xs="http://www.w3.org/2001/XMLSchema" xmlns:p="http://schemas.microsoft.com/office/2006/metadata/properties" xmlns:ns2="097bb821-340d-4a6b-ab9d-4a4be84d8d64" xmlns:ns3="c8e5ee5f-cdc9-400e-abeb-489c00a90ce7" targetNamespace="http://schemas.microsoft.com/office/2006/metadata/properties" ma:root="true" ma:fieldsID="4d4de455e7227b351f96e30c21fec957" ns2:_="" ns3:_="">
    <xsd:import namespace="097bb821-340d-4a6b-ab9d-4a4be84d8d64"/>
    <xsd:import namespace="c8e5ee5f-cdc9-400e-abeb-489c00a90ce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AutoKeyPoints" minOccurs="0"/>
                <xsd:element ref="ns2:MediaServiceKeyPoints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SearchProperties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97bb821-340d-4a6b-ab9d-4a4be84d8d6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MediaServiceAutoTags" ma:internalName="MediaServiceAutoTags" ma:readOnly="true">
      <xsd:simpleType>
        <xsd:restriction base="dms:Text"/>
      </xsd:simpleType>
    </xsd:element>
    <xsd:element name="MediaServiceOCR" ma:index="14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bjectDetectorVersions" ma:index="2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428fa2c3-b102-4787-8df5-b23ef8e8fe5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5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8e5ee5f-cdc9-400e-abeb-489c00a90ce7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2d36cde7-d4b7-4e1e-aa86-3e0e18ed58bf}" ma:internalName="TaxCatchAll" ma:showField="CatchAllData" ma:web="c8e5ee5f-cdc9-400e-abeb-489c00a90ce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58FDAC0-319D-4A54-8D8E-1D42CB1F8004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F990F116-B58F-4255-B05B-DA3808E0E5C6}">
  <ds:schemaRefs>
    <ds:schemaRef ds:uri="http://schemas.microsoft.com/office/infopath/2007/PartnerControls"/>
    <ds:schemaRef ds:uri="2a405f3f-901c-46db-8227-6321de0a9681"/>
    <ds:schemaRef ds:uri="http://purl.org/dc/dcmitype/"/>
    <ds:schemaRef ds:uri="http://purl.org/dc/terms/"/>
    <ds:schemaRef ds:uri="http://schemas.microsoft.com/office/2006/documentManagement/types"/>
    <ds:schemaRef ds:uri="http://schemas.microsoft.com/office/2006/metadata/properties"/>
    <ds:schemaRef ds:uri="http://purl.org/dc/elements/1.1/"/>
    <ds:schemaRef ds:uri="http://schemas.openxmlformats.org/package/2006/metadata/core-properties"/>
    <ds:schemaRef ds:uri="8aee7df4-ff26-4d0e-8ae8-55e83566dac8"/>
    <ds:schemaRef ds:uri="http://www.w3.org/XML/1998/namespace"/>
    <ds:schemaRef ds:uri="f242f587-4628-446f-8bc7-ea15812ffb91"/>
    <ds:schemaRef ds:uri="695d5325-33a2-4b42-b3d3-b02ffbc12b05"/>
    <ds:schemaRef ds:uri="http://schemas.microsoft.com/sharepoint/v3"/>
  </ds:schemaRefs>
</ds:datastoreItem>
</file>

<file path=customXml/itemProps3.xml><?xml version="1.0" encoding="utf-8"?>
<ds:datastoreItem xmlns:ds="http://schemas.openxmlformats.org/officeDocument/2006/customXml" ds:itemID="{1DF38643-E954-4E15-9FA9-033939AEF95B}"/>
</file>

<file path=docMetadata/LabelInfo.xml><?xml version="1.0" encoding="utf-8"?>
<clbl:labelList xmlns:clbl="http://schemas.microsoft.com/office/2020/mipLabelMetadata">
  <clbl:label id="{f42aa342-8706-4288-bd11-ebb85995028c}" enabled="1" method="Privileged" siteId="{72f988bf-86f1-41af-91ab-2d7cd011db47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Microsoft-Security-PowerPoint-Template-Light</Template>
  <TotalTime>579</TotalTime>
  <Words>364</Words>
  <Application>Microsoft Macintosh PowerPoint</Application>
  <PresentationFormat>Custom</PresentationFormat>
  <Paragraphs>34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0" baseType="lpstr">
      <vt:lpstr>Arial</vt:lpstr>
      <vt:lpstr>Roboto</vt:lpstr>
      <vt:lpstr>Segoe Sans Display</vt:lpstr>
      <vt:lpstr>Segoe Sans Display Bold</vt:lpstr>
      <vt:lpstr>Segoe Sans Display Semibold</vt:lpstr>
      <vt:lpstr>Segoe UI</vt:lpstr>
      <vt:lpstr>Segoe UI Semibold</vt:lpstr>
      <vt:lpstr>Wingdings</vt:lpstr>
      <vt:lpstr>Microsoft Security Light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Supercharge your security email template</dc:title>
  <dc:subject/>
  <dc:creator>Matt George</dc:creator>
  <cp:keywords/>
  <dc:description/>
  <cp:lastModifiedBy>Matthew George</cp:lastModifiedBy>
  <cp:revision>375</cp:revision>
  <cp:lastPrinted>2023-02-15T20:48:24Z</cp:lastPrinted>
  <dcterms:created xsi:type="dcterms:W3CDTF">2025-02-17T11:56:26Z</dcterms:created>
  <dcterms:modified xsi:type="dcterms:W3CDTF">2025-04-10T04:20:24Z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0x01010089CE9D3728B5814FB45CEFA044557808</vt:lpwstr>
  </property>
  <property fmtid="{D5CDD505-2E9C-101B-9397-08002B2CF9AE}" pid="3" name="Product">
    <vt:lpwstr/>
  </property>
  <property fmtid="{D5CDD505-2E9C-101B-9397-08002B2CF9AE}" pid="4" name="Event1">
    <vt:lpwstr>622;#Unassigned|2c8af875-f38a-40b8-a0a9-056aed3fc8c0</vt:lpwstr>
  </property>
  <property fmtid="{D5CDD505-2E9C-101B-9397-08002B2CF9AE}" pid="5" name="Audience">
    <vt:lpwstr/>
  </property>
  <property fmtid="{D5CDD505-2E9C-101B-9397-08002B2CF9AE}" pid="6" name="Event Venue">
    <vt:lpwstr/>
  </property>
  <property fmtid="{D5CDD505-2E9C-101B-9397-08002B2CF9AE}" pid="7" name="Track">
    <vt:lpwstr/>
  </property>
  <property fmtid="{D5CDD505-2E9C-101B-9397-08002B2CF9AE}" pid="8" name="Event Location">
    <vt:lpwstr/>
  </property>
  <property fmtid="{D5CDD505-2E9C-101B-9397-08002B2CF9AE}" pid="9" name="Campaign">
    <vt:lpwstr/>
  </property>
  <property fmtid="{D5CDD505-2E9C-101B-9397-08002B2CF9AE}" pid="10" name="IsMyDocuments">
    <vt:bool>true</vt:bool>
  </property>
  <property fmtid="{D5CDD505-2E9C-101B-9397-08002B2CF9AE}" pid="11" name="MSIP_Label_f42aa342-8706-4288-bd11-ebb85995028c_Enabled">
    <vt:lpwstr>True</vt:lpwstr>
  </property>
  <property fmtid="{D5CDD505-2E9C-101B-9397-08002B2CF9AE}" pid="12" name="MSIP_Label_f42aa342-8706-4288-bd11-ebb85995028c_SiteId">
    <vt:lpwstr>72f988bf-86f1-41af-91ab-2d7cd011db47</vt:lpwstr>
  </property>
  <property fmtid="{D5CDD505-2E9C-101B-9397-08002B2CF9AE}" pid="13" name="MSIP_Label_f42aa342-8706-4288-bd11-ebb85995028c_Ref">
    <vt:lpwstr>https://api.informationprotection.azure.com/api/72f988bf-86f1-41af-91ab-2d7cd011db47</vt:lpwstr>
  </property>
  <property fmtid="{D5CDD505-2E9C-101B-9397-08002B2CF9AE}" pid="14" name="MSIP_Label_f42aa342-8706-4288-bd11-ebb85995028c_SetDate">
    <vt:lpwstr>2017-08-29T14:27:20.8568347-07:00</vt:lpwstr>
  </property>
  <property fmtid="{D5CDD505-2E9C-101B-9397-08002B2CF9AE}" pid="15" name="MSIP_Label_f42aa342-8706-4288-bd11-ebb85995028c_Name">
    <vt:lpwstr>General</vt:lpwstr>
  </property>
  <property fmtid="{D5CDD505-2E9C-101B-9397-08002B2CF9AE}" pid="16" name="MSIP_Label_f42aa342-8706-4288-bd11-ebb85995028c_Extended_MSFT_Method">
    <vt:lpwstr>Automatic</vt:lpwstr>
  </property>
  <property fmtid="{D5CDD505-2E9C-101B-9397-08002B2CF9AE}" pid="17" name="Sensitivity">
    <vt:lpwstr>General</vt:lpwstr>
  </property>
  <property fmtid="{D5CDD505-2E9C-101B-9397-08002B2CF9AE}" pid="18" name="j7ed6b1749d644c580569ee38d7710d7">
    <vt:lpwstr/>
  </property>
  <property fmtid="{D5CDD505-2E9C-101B-9397-08002B2CF9AE}" pid="19" name="e93e2550f0ac4199ae3cf1406d72085e">
    <vt:lpwstr/>
  </property>
  <property fmtid="{D5CDD505-2E9C-101B-9397-08002B2CF9AE}" pid="20" name="o92d4232daec467abb08246282070aa9">
    <vt:lpwstr/>
  </property>
  <property fmtid="{D5CDD505-2E9C-101B-9397-08002B2CF9AE}" pid="21" name="bc8cca776fa8455c8c00307ee3c527ad">
    <vt:lpwstr/>
  </property>
  <property fmtid="{D5CDD505-2E9C-101B-9397-08002B2CF9AE}" pid="22" name="_dlc_DocIdItemGuid">
    <vt:lpwstr>f5d5f091-2d86-4c58-9970-04c552d617f8</vt:lpwstr>
  </property>
  <property fmtid="{D5CDD505-2E9C-101B-9397-08002B2CF9AE}" pid="23" name="o1dbacbd0e564fc293d11b6c4775302e">
    <vt:lpwstr/>
  </property>
  <property fmtid="{D5CDD505-2E9C-101B-9397-08002B2CF9AE}" pid="24" name="MediaServiceImageTags">
    <vt:lpwstr/>
  </property>
  <property fmtid="{D5CDD505-2E9C-101B-9397-08002B2CF9AE}" pid="25" name="epPlatforms">
    <vt:lpwstr/>
  </property>
</Properties>
</file>