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handoutMasterIdLst>
    <p:handoutMasterId r:id="rId7"/>
  </p:handoutMasterIdLst>
  <p:sldIdLst>
    <p:sldId id="300" r:id="rId5"/>
  </p:sldIdLst>
  <p:sldSz cx="15238413" cy="79629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BE2B392-9821-423D-A73A-8F4A46044C67}">
          <p14:sldIdLst>
            <p14:sldId id="30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FBE2103-5E63-197D-A295-6F3839C492CC}" name="Melanie Johnstone" initials="MJ" userId="S::melj@rocketscience.com.au::e88cec4a-17b3-4f88-968e-c5feb8cf4487" providerId="AD"/>
  <p188:author id="{4816684A-A0BC-EC2F-AC07-ACD94B84ABFF}" name="Guest User" initials="GU" userId="S::urn:spo:anon#949a05f777fc9ab5f0b57fc716a050a3726c4443b78eb527469b7b7e85f75b3a::" providerId="AD"/>
  <p188:author id="{17367491-F4B8-5FD0-3EB6-37864048AB57}" name="Guest User" initials="GU" userId="S::urn:spo:anon#56fecf7123da74906bc886e19f2c9c39d1e2446b1083dd491ed4927fcce80159::" providerId="AD"/>
  <p188:author id="{CF8A4495-1334-7D93-E534-D87DD186FC74}" name="Tiffany Lau" initials="TL" userId="S::tiffany.lau@keelcollective.com.au::c960a004-798b-4efd-8a3d-54cf024cbbf3" providerId="AD"/>
  <p188:author id="{6768C999-94CC-8BD5-ECA2-C1A2B645C61F}" name="Matthew George" initials="MG" userId="4b93059ffac5902b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D669"/>
    <a:srgbClr val="F7F0C2"/>
    <a:srgbClr val="FBD33F"/>
    <a:srgbClr val="F99D01"/>
    <a:srgbClr val="FDA700"/>
    <a:srgbClr val="77EAB3"/>
    <a:srgbClr val="89D2FE"/>
    <a:srgbClr val="EDC5FD"/>
    <a:srgbClr val="4FA7F2"/>
    <a:srgbClr val="091F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4660"/>
  </p:normalViewPr>
  <p:slideViewPr>
    <p:cSldViewPr snapToGrid="0">
      <p:cViewPr>
        <p:scale>
          <a:sx n="95" d="100"/>
          <a:sy n="95" d="100"/>
        </p:scale>
        <p:origin x="3736" y="1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A59DF8C-58EC-4A67-8DF9-51B56347D82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1B5CEE-ADF1-4E4B-A0DE-C37A1A052EF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B5E15D-70E2-44D1-90CE-72719579DCBE}" type="datetimeFigureOut">
              <a:rPr lang="en-US" smtClean="0"/>
              <a:t>3/28/25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F67C40-ACF0-4F8C-B30E-87753A1FA33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CA37A1-E9AE-47C5-BAC8-249B11ED2A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C5C536-CCCC-441F-992E-6A8E150B3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86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4B9DDF-CB0F-4804-BBB2-486165610EE6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57438" y="857250"/>
            <a:ext cx="44291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B5F533-72C5-45E6-AAC4-E21F4595B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922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57438" y="857250"/>
            <a:ext cx="4429125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C5907C-D3F9-4A36-92CC-ED44E564CD6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3027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3A0F1D0-7C6B-4A78-A41C-CB272F2FE9A1}"/>
              </a:ext>
            </a:extLst>
          </p:cNvPr>
          <p:cNvSpPr/>
          <p:nvPr userDrawn="1"/>
        </p:nvSpPr>
        <p:spPr bwMode="auto">
          <a:xfrm>
            <a:off x="0" y="5985805"/>
            <a:ext cx="15238400" cy="1977096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06358" tIns="325086" rIns="406358" bIns="32508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2071953" fontAlgn="base">
              <a:spcBef>
                <a:spcPct val="0"/>
              </a:spcBef>
              <a:spcAft>
                <a:spcPct val="0"/>
              </a:spcAft>
            </a:pPr>
            <a:endParaRPr lang="en-US" sz="4444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19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6" pos="1102" userDrawn="1">
          <p15:clr>
            <a:srgbClr val="A4A3A4"/>
          </p15:clr>
        </p15:guide>
        <p15:guide id="7" pos="1362" userDrawn="1">
          <p15:clr>
            <a:srgbClr val="A4A3A4"/>
          </p15:clr>
        </p15:guide>
        <p15:guide id="8" pos="1946" userDrawn="1">
          <p15:clr>
            <a:srgbClr val="A4A3A4"/>
          </p15:clr>
        </p15:guide>
        <p15:guide id="9" pos="2204" userDrawn="1">
          <p15:clr>
            <a:srgbClr val="A4A3A4"/>
          </p15:clr>
        </p15:guide>
        <p15:guide id="10" pos="2786" userDrawn="1">
          <p15:clr>
            <a:srgbClr val="A4A3A4"/>
          </p15:clr>
        </p15:guide>
        <p15:guide id="11" pos="3046" userDrawn="1">
          <p15:clr>
            <a:srgbClr val="A4A3A4"/>
          </p15:clr>
        </p15:guide>
        <p15:guide id="12" pos="3629" userDrawn="1">
          <p15:clr>
            <a:srgbClr val="A4A3A4"/>
          </p15:clr>
        </p15:guide>
        <p15:guide id="13" pos="3886" userDrawn="1">
          <p15:clr>
            <a:srgbClr val="A4A3A4"/>
          </p15:clr>
        </p15:guide>
        <p15:guide id="14" pos="4468" userDrawn="1">
          <p15:clr>
            <a:srgbClr val="A4A3A4"/>
          </p15:clr>
        </p15:guide>
        <p15:guide id="15" pos="4728" userDrawn="1">
          <p15:clr>
            <a:srgbClr val="A4A3A4"/>
          </p15:clr>
        </p15:guide>
        <p15:guide id="16" pos="5311" userDrawn="1">
          <p15:clr>
            <a:srgbClr val="A4A3A4"/>
          </p15:clr>
        </p15:guide>
        <p15:guide id="17" pos="5568" userDrawn="1">
          <p15:clr>
            <a:srgbClr val="A4A3A4"/>
          </p15:clr>
        </p15:guide>
        <p15:guide id="18" pos="6153" userDrawn="1">
          <p15:clr>
            <a:srgbClr val="A4A3A4"/>
          </p15:clr>
        </p15:guide>
        <p15:guide id="19" pos="6413" userDrawn="1">
          <p15:clr>
            <a:srgbClr val="A4A3A4"/>
          </p15:clr>
        </p15:guide>
        <p15:guide id="20" pos="6993" userDrawn="1">
          <p15:clr>
            <a:srgbClr val="A4A3A4"/>
          </p15:clr>
        </p15:guide>
        <p15:guide id="21" pos="7253" userDrawn="1">
          <p15:clr>
            <a:srgbClr val="A4A3A4"/>
          </p15:clr>
        </p15:guide>
        <p15:guide id="22" pos="7830" userDrawn="1">
          <p15:clr>
            <a:srgbClr val="A4A3A4"/>
          </p15:clr>
        </p15:guide>
        <p15:guide id="23" pos="8092" userDrawn="1">
          <p15:clr>
            <a:srgbClr val="A4A3A4"/>
          </p15:clr>
        </p15:guide>
        <p15:guide id="24" pos="8675" userDrawn="1">
          <p15:clr>
            <a:srgbClr val="A4A3A4"/>
          </p15:clr>
        </p15:guide>
        <p15:guide id="25" pos="8937" userDrawn="1">
          <p15:clr>
            <a:srgbClr val="A4A3A4"/>
          </p15:clr>
        </p15:guide>
        <p15:guide id="26" pos="9515" userDrawn="1">
          <p15:clr>
            <a:srgbClr val="A4A3A4"/>
          </p15:clr>
        </p15:guide>
        <p15:guide id="27" pos="9775" userDrawn="1">
          <p15:clr>
            <a:srgbClr val="A4A3A4"/>
          </p15:clr>
        </p15:guide>
        <p15:guide id="28" orient="horz" pos="1067" userDrawn="1">
          <p15:clr>
            <a:srgbClr val="5ACBF0"/>
          </p15:clr>
        </p15:guide>
        <p15:guide id="29" orient="horz" pos="1498" userDrawn="1">
          <p15:clr>
            <a:srgbClr val="5ACBF0"/>
          </p15:clr>
        </p15:guide>
        <p15:guide id="30" orient="horz" pos="339" userDrawn="1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735254" y="339329"/>
            <a:ext cx="13771717" cy="520303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idx="1"/>
          </p:nvPr>
        </p:nvSpPr>
        <p:spPr>
          <a:xfrm>
            <a:off x="730173" y="1167892"/>
            <a:ext cx="13771717" cy="645442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grpSp>
        <p:nvGrpSpPr>
          <p:cNvPr id="47" name="GRID" hidden="1">
            <a:extLst>
              <a:ext uri="{FF2B5EF4-FFF2-40B4-BE49-F238E27FC236}">
                <a16:creationId xmlns:a16="http://schemas.microsoft.com/office/drawing/2014/main" id="{32B5FFBF-552A-4973-B5B3-9EE3A765185F}"/>
              </a:ext>
            </a:extLst>
          </p:cNvPr>
          <p:cNvGrpSpPr/>
          <p:nvPr userDrawn="1"/>
        </p:nvGrpSpPr>
        <p:grpSpPr>
          <a:xfrm>
            <a:off x="0" y="0"/>
            <a:ext cx="15238413" cy="7962900"/>
            <a:chOff x="0" y="0"/>
            <a:chExt cx="12192000" cy="68580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CD412E5-2492-4063-96AB-C451FC39F2B6}"/>
                </a:ext>
              </a:extLst>
            </p:cNvPr>
            <p:cNvCxnSpPr/>
            <p:nvPr/>
          </p:nvCxnSpPr>
          <p:spPr>
            <a:xfrm>
              <a:off x="0" y="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25E7FAE-6A98-413B-871E-10F8DF6FF1E3}"/>
                </a:ext>
              </a:extLst>
            </p:cNvPr>
            <p:cNvCxnSpPr/>
            <p:nvPr/>
          </p:nvCxnSpPr>
          <p:spPr>
            <a:xfrm>
              <a:off x="0" y="29260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F42BDE7-00A0-446E-9CEE-23DDF6A13E6E}"/>
                </a:ext>
              </a:extLst>
            </p:cNvPr>
            <p:cNvCxnSpPr/>
            <p:nvPr/>
          </p:nvCxnSpPr>
          <p:spPr>
            <a:xfrm>
              <a:off x="0" y="585216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D48FF31-9C6A-4C0C-AB96-ED556488A1BA}"/>
                </a:ext>
              </a:extLst>
            </p:cNvPr>
            <p:cNvCxnSpPr/>
            <p:nvPr/>
          </p:nvCxnSpPr>
          <p:spPr>
            <a:xfrm>
              <a:off x="0" y="6272784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8D811B2-F122-4FF3-A4F6-E7291A5152BB}"/>
                </a:ext>
              </a:extLst>
            </p:cNvPr>
            <p:cNvCxnSpPr/>
            <p:nvPr/>
          </p:nvCxnSpPr>
          <p:spPr>
            <a:xfrm>
              <a:off x="0" y="656539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2029335-BA6E-4B6F-B752-D02603169DE6}"/>
                </a:ext>
              </a:extLst>
            </p:cNvPr>
            <p:cNvCxnSpPr/>
            <p:nvPr/>
          </p:nvCxnSpPr>
          <p:spPr>
            <a:xfrm>
              <a:off x="0" y="685800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08D55A0-D16C-4191-B9F9-C95B51610B5E}"/>
                </a:ext>
              </a:extLst>
            </p:cNvPr>
            <p:cNvCxnSpPr/>
            <p:nvPr/>
          </p:nvCxnSpPr>
          <p:spPr>
            <a:xfrm>
              <a:off x="0" y="87782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A3FCB58-9F61-404B-A493-7860A942FCC2}"/>
                </a:ext>
              </a:extLst>
            </p:cNvPr>
            <p:cNvCxnSpPr/>
            <p:nvPr/>
          </p:nvCxnSpPr>
          <p:spPr>
            <a:xfrm>
              <a:off x="0" y="117043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EFD38DF-4402-499A-B7B2-D5BBF3AD467C}"/>
                </a:ext>
              </a:extLst>
            </p:cNvPr>
            <p:cNvCxnSpPr/>
            <p:nvPr/>
          </p:nvCxnSpPr>
          <p:spPr>
            <a:xfrm>
              <a:off x="0" y="146304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6DFD209-A624-4FEA-8F60-067FBF0CC1E8}"/>
                </a:ext>
              </a:extLst>
            </p:cNvPr>
            <p:cNvCxnSpPr/>
            <p:nvPr/>
          </p:nvCxnSpPr>
          <p:spPr>
            <a:xfrm>
              <a:off x="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1B8ED61-88C3-48AA-91A7-BFD779B3B3BA}"/>
                </a:ext>
              </a:extLst>
            </p:cNvPr>
            <p:cNvCxnSpPr/>
            <p:nvPr/>
          </p:nvCxnSpPr>
          <p:spPr>
            <a:xfrm>
              <a:off x="585216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22AC47D-49D2-4B9E-B580-53A7922E5654}"/>
                </a:ext>
              </a:extLst>
            </p:cNvPr>
            <p:cNvCxnSpPr/>
            <p:nvPr/>
          </p:nvCxnSpPr>
          <p:spPr>
            <a:xfrm>
              <a:off x="29260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0D7A2DB-4310-49CD-83F6-55B33BE76665}"/>
                </a:ext>
              </a:extLst>
            </p:cNvPr>
            <p:cNvCxnSpPr/>
            <p:nvPr/>
          </p:nvCxnSpPr>
          <p:spPr>
            <a:xfrm>
              <a:off x="877824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0C40071-7BC6-4682-9CD1-0631E07C9F11}"/>
                </a:ext>
              </a:extLst>
            </p:cNvPr>
            <p:cNvCxnSpPr/>
            <p:nvPr/>
          </p:nvCxnSpPr>
          <p:spPr>
            <a:xfrm>
              <a:off x="117043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E0ACFAA-26E9-44D2-BEF0-E02CAE93F397}"/>
                </a:ext>
              </a:extLst>
            </p:cNvPr>
            <p:cNvCxnSpPr/>
            <p:nvPr/>
          </p:nvCxnSpPr>
          <p:spPr>
            <a:xfrm>
              <a:off x="1102156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85D1186-93AE-4B67-8544-763E0B213AAC}"/>
                </a:ext>
              </a:extLst>
            </p:cNvPr>
            <p:cNvCxnSpPr/>
            <p:nvPr/>
          </p:nvCxnSpPr>
          <p:spPr>
            <a:xfrm>
              <a:off x="11606784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B1D45AE-FC53-4BB4-A9CD-C563C03A1195}"/>
                </a:ext>
              </a:extLst>
            </p:cNvPr>
            <p:cNvCxnSpPr/>
            <p:nvPr/>
          </p:nvCxnSpPr>
          <p:spPr>
            <a:xfrm>
              <a:off x="11314176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325177A-06D9-4C2A-B7EF-984A90245BF7}"/>
                </a:ext>
              </a:extLst>
            </p:cNvPr>
            <p:cNvCxnSpPr/>
            <p:nvPr/>
          </p:nvCxnSpPr>
          <p:spPr>
            <a:xfrm>
              <a:off x="1189939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2B67796-DF72-4C3B-A79D-7534FD3084C9}"/>
                </a:ext>
              </a:extLst>
            </p:cNvPr>
            <p:cNvCxnSpPr/>
            <p:nvPr/>
          </p:nvCxnSpPr>
          <p:spPr>
            <a:xfrm>
              <a:off x="1219200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8B2C409-2FF7-4120-9E48-02A446B82DD6}"/>
                </a:ext>
              </a:extLst>
            </p:cNvPr>
            <p:cNvCxnSpPr/>
            <p:nvPr/>
          </p:nvCxnSpPr>
          <p:spPr>
            <a:xfrm>
              <a:off x="0" y="175564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3E0130A-B11A-42AB-8439-3CB0569F1C08}"/>
                </a:ext>
              </a:extLst>
            </p:cNvPr>
            <p:cNvCxnSpPr/>
            <p:nvPr/>
          </p:nvCxnSpPr>
          <p:spPr>
            <a:xfrm>
              <a:off x="0" y="204825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840B631-CB23-44B8-823B-56619D54F0E4}"/>
                </a:ext>
              </a:extLst>
            </p:cNvPr>
            <p:cNvCxnSpPr/>
            <p:nvPr/>
          </p:nvCxnSpPr>
          <p:spPr>
            <a:xfrm>
              <a:off x="0" y="234086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7DD460B-BBE5-43D6-95DF-C1C1CC6239C6}"/>
                </a:ext>
              </a:extLst>
            </p:cNvPr>
            <p:cNvCxnSpPr/>
            <p:nvPr/>
          </p:nvCxnSpPr>
          <p:spPr>
            <a:xfrm>
              <a:off x="0" y="263347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F5BEEB4-62B8-420A-9489-8319B9432C34}"/>
                </a:ext>
              </a:extLst>
            </p:cNvPr>
            <p:cNvCxnSpPr/>
            <p:nvPr/>
          </p:nvCxnSpPr>
          <p:spPr>
            <a:xfrm>
              <a:off x="0" y="292608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9242164-82A4-4DA9-B78C-33430C241872}"/>
                </a:ext>
              </a:extLst>
            </p:cNvPr>
            <p:cNvCxnSpPr/>
            <p:nvPr/>
          </p:nvCxnSpPr>
          <p:spPr>
            <a:xfrm>
              <a:off x="0" y="321868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D8767DD-4892-4904-AE72-87087DD9CCC2}"/>
                </a:ext>
              </a:extLst>
            </p:cNvPr>
            <p:cNvCxnSpPr/>
            <p:nvPr/>
          </p:nvCxnSpPr>
          <p:spPr>
            <a:xfrm>
              <a:off x="0" y="351129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45FC793-2AD0-4021-B3FB-391EDDE6CB63}"/>
                </a:ext>
              </a:extLst>
            </p:cNvPr>
            <p:cNvCxnSpPr/>
            <p:nvPr userDrawn="1"/>
          </p:nvCxnSpPr>
          <p:spPr>
            <a:xfrm>
              <a:off x="0" y="380390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091C6C8-296D-4AA9-8F03-7DEA5FA7D71A}"/>
                </a:ext>
              </a:extLst>
            </p:cNvPr>
            <p:cNvCxnSpPr/>
            <p:nvPr userDrawn="1"/>
          </p:nvCxnSpPr>
          <p:spPr>
            <a:xfrm>
              <a:off x="0" y="409651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1CBDA8A-698A-4B1C-BC41-CD72C2900FE8}"/>
                </a:ext>
              </a:extLst>
            </p:cNvPr>
            <p:cNvCxnSpPr/>
            <p:nvPr userDrawn="1"/>
          </p:nvCxnSpPr>
          <p:spPr>
            <a:xfrm>
              <a:off x="0" y="438912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0780C82-EF19-43A2-BF1B-31FDFBA092CA}"/>
                </a:ext>
              </a:extLst>
            </p:cNvPr>
            <p:cNvCxnSpPr/>
            <p:nvPr userDrawn="1"/>
          </p:nvCxnSpPr>
          <p:spPr>
            <a:xfrm>
              <a:off x="0" y="468172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3492339-9370-44E2-8C4D-414393DEB764}"/>
                </a:ext>
              </a:extLst>
            </p:cNvPr>
            <p:cNvCxnSpPr/>
            <p:nvPr userDrawn="1"/>
          </p:nvCxnSpPr>
          <p:spPr>
            <a:xfrm>
              <a:off x="0" y="497433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BF7CE2A-C0A7-4C6F-88B8-E40107AE34E8}"/>
                </a:ext>
              </a:extLst>
            </p:cNvPr>
            <p:cNvCxnSpPr/>
            <p:nvPr userDrawn="1"/>
          </p:nvCxnSpPr>
          <p:spPr>
            <a:xfrm>
              <a:off x="0" y="526694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CD7A1D0-B060-4037-BFAE-80FAF89CC35F}"/>
                </a:ext>
              </a:extLst>
            </p:cNvPr>
            <p:cNvCxnSpPr/>
            <p:nvPr userDrawn="1"/>
          </p:nvCxnSpPr>
          <p:spPr>
            <a:xfrm>
              <a:off x="0" y="555955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A121C21-7F60-43D7-B9B4-682B9D22E24D}"/>
                </a:ext>
              </a:extLst>
            </p:cNvPr>
            <p:cNvCxnSpPr/>
            <p:nvPr userDrawn="1"/>
          </p:nvCxnSpPr>
          <p:spPr>
            <a:xfrm>
              <a:off x="0" y="585216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.64 square" hidden="1">
            <a:extLst>
              <a:ext uri="{FF2B5EF4-FFF2-40B4-BE49-F238E27FC236}">
                <a16:creationId xmlns:a16="http://schemas.microsoft.com/office/drawing/2014/main" id="{90E0CE0A-15D7-405F-8DFA-B7F5AF47B03C}"/>
              </a:ext>
            </a:extLst>
          </p:cNvPr>
          <p:cNvSpPr/>
          <p:nvPr userDrawn="1"/>
        </p:nvSpPr>
        <p:spPr bwMode="auto">
          <a:xfrm>
            <a:off x="1" y="2"/>
            <a:ext cx="731446" cy="679501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5131" tIns="172104" rIns="215131" bIns="1721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1096975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824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.32 square" hidden="1">
            <a:extLst>
              <a:ext uri="{FF2B5EF4-FFF2-40B4-BE49-F238E27FC236}">
                <a16:creationId xmlns:a16="http://schemas.microsoft.com/office/drawing/2014/main" id="{09835393-211C-428D-B22F-51EE7A413599}"/>
              </a:ext>
            </a:extLst>
          </p:cNvPr>
          <p:cNvSpPr/>
          <p:nvPr userDrawn="1"/>
        </p:nvSpPr>
        <p:spPr bwMode="auto">
          <a:xfrm>
            <a:off x="0" y="0"/>
            <a:ext cx="365722" cy="339750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5131" tIns="172104" rIns="215131" bIns="1721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1096975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824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521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097292" rtl="0" eaLnBrk="1" latinLnBrk="0" hangingPunct="1">
        <a:lnSpc>
          <a:spcPct val="100000"/>
        </a:lnSpc>
        <a:spcBef>
          <a:spcPct val="0"/>
        </a:spcBef>
        <a:buNone/>
        <a:defRPr lang="en-US" sz="5333" b="0" kern="1200" cap="none" spc="-58" baseline="0" dirty="0" smtClean="0">
          <a:ln w="3175">
            <a:noFill/>
          </a:ln>
          <a:solidFill>
            <a:schemeClr val="tx1"/>
          </a:solidFill>
          <a:effectLst/>
          <a:latin typeface="Segoe Sans Display Semilight" pitchFamily="2" charset="0"/>
          <a:ea typeface="+mn-ea"/>
          <a:cs typeface="Segoe Sans Display Semilight" pitchFamily="2" charset="0"/>
        </a:defRPr>
      </a:lvl1pPr>
    </p:titleStyle>
    <p:bodyStyle>
      <a:lvl1pPr marL="268929" marR="0" indent="-268929" algn="l" defTabSz="109729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111" kern="1200" spc="0" baseline="0">
          <a:solidFill>
            <a:schemeClr val="tx1"/>
          </a:solidFill>
          <a:latin typeface="Segoe Sans Display (Body)"/>
          <a:ea typeface="+mn-ea"/>
          <a:cs typeface="Segoe UI" panose="020B0502040204020203" pitchFamily="34" charset="0"/>
        </a:defRPr>
      </a:lvl1pPr>
      <a:lvl2pPr marL="537857" marR="0" indent="-268929" algn="l" defTabSz="109729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666" kern="1200" spc="0" baseline="0">
          <a:solidFill>
            <a:schemeClr val="tx1"/>
          </a:solidFill>
          <a:latin typeface="Segoe Sans Display (Body)"/>
          <a:ea typeface="+mn-ea"/>
          <a:cs typeface="+mn-cs"/>
        </a:defRPr>
      </a:lvl2pPr>
      <a:lvl3pPr marL="773169" marR="0" indent="-235312" algn="l" defTabSz="109729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1"/>
          </a:solidFill>
          <a:latin typeface="Segoe Sans Display (Body)"/>
          <a:ea typeface="+mn-ea"/>
          <a:cs typeface="+mn-cs"/>
        </a:defRPr>
      </a:lvl3pPr>
      <a:lvl4pPr marL="991676" marR="0" indent="-212901" algn="l" defTabSz="109729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778" kern="1200" spc="0" baseline="0">
          <a:solidFill>
            <a:schemeClr val="tx1"/>
          </a:solidFill>
          <a:latin typeface="Segoe Sans Display (Body)"/>
          <a:ea typeface="+mn-ea"/>
          <a:cs typeface="+mn-cs"/>
        </a:defRPr>
      </a:lvl4pPr>
      <a:lvl5pPr marL="1204577" marR="0" indent="-197962" algn="l" defTabSz="109729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764" kern="1200" spc="0" baseline="0">
          <a:solidFill>
            <a:schemeClr val="tx1"/>
          </a:solidFill>
          <a:latin typeface="Segoe Sans Display (Body)"/>
          <a:ea typeface="+mn-ea"/>
          <a:cs typeface="+mn-cs"/>
        </a:defRPr>
      </a:lvl5pPr>
      <a:lvl6pPr marL="3017554" indent="-274324" algn="l" defTabSz="1097292" rtl="0" eaLnBrk="1" latinLnBrk="0" hangingPunct="1">
        <a:spcBef>
          <a:spcPct val="20000"/>
        </a:spcBef>
        <a:buFont typeface="Arial" pitchFamily="34" charset="0"/>
        <a:buChar char="•"/>
        <a:defRPr sz="2353" kern="1200">
          <a:solidFill>
            <a:schemeClr val="tx1"/>
          </a:solidFill>
          <a:latin typeface="+mn-lt"/>
          <a:ea typeface="+mn-ea"/>
          <a:cs typeface="+mn-cs"/>
        </a:defRPr>
      </a:lvl6pPr>
      <a:lvl7pPr marL="3566201" indent="-274324" algn="l" defTabSz="1097292" rtl="0" eaLnBrk="1" latinLnBrk="0" hangingPunct="1">
        <a:spcBef>
          <a:spcPct val="20000"/>
        </a:spcBef>
        <a:buFont typeface="Arial" pitchFamily="34" charset="0"/>
        <a:buChar char="•"/>
        <a:defRPr sz="2353" kern="1200">
          <a:solidFill>
            <a:schemeClr val="tx1"/>
          </a:solidFill>
          <a:latin typeface="+mn-lt"/>
          <a:ea typeface="+mn-ea"/>
          <a:cs typeface="+mn-cs"/>
        </a:defRPr>
      </a:lvl7pPr>
      <a:lvl8pPr marL="4114846" indent="-274324" algn="l" defTabSz="1097292" rtl="0" eaLnBrk="1" latinLnBrk="0" hangingPunct="1">
        <a:spcBef>
          <a:spcPct val="20000"/>
        </a:spcBef>
        <a:buFont typeface="Arial" pitchFamily="34" charset="0"/>
        <a:buChar char="•"/>
        <a:defRPr sz="2353" kern="1200">
          <a:solidFill>
            <a:schemeClr val="tx1"/>
          </a:solidFill>
          <a:latin typeface="+mn-lt"/>
          <a:ea typeface="+mn-ea"/>
          <a:cs typeface="+mn-cs"/>
        </a:defRPr>
      </a:lvl8pPr>
      <a:lvl9pPr marL="4663494" indent="-274324" algn="l" defTabSz="1097292" rtl="0" eaLnBrk="1" latinLnBrk="0" hangingPunct="1">
        <a:spcBef>
          <a:spcPct val="20000"/>
        </a:spcBef>
        <a:buFont typeface="Arial" pitchFamily="34" charset="0"/>
        <a:buChar char="•"/>
        <a:defRPr sz="23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1pPr>
      <a:lvl2pPr marL="548647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2pPr>
      <a:lvl3pPr marL="1097292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3pPr>
      <a:lvl4pPr marL="1645940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4pPr>
      <a:lvl5pPr marL="2194583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5pPr>
      <a:lvl6pPr marL="2743232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6pPr>
      <a:lvl7pPr marL="3291877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7pPr>
      <a:lvl8pPr marL="3840523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8pPr>
      <a:lvl9pPr marL="4389170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522" userDrawn="1">
          <p15:clr>
            <a:srgbClr val="C35EA4"/>
          </p15:clr>
        </p15:guide>
        <p15:guide id="17" pos="10359" userDrawn="1">
          <p15:clr>
            <a:srgbClr val="C35EA4"/>
          </p15:clr>
        </p15:guide>
        <p15:guide id="25" orient="horz" pos="550" userDrawn="1">
          <p15:clr>
            <a:srgbClr val="C35EA4"/>
          </p15:clr>
        </p15:guide>
        <p15:guide id="26" orient="horz" pos="4656" userDrawn="1">
          <p15:clr>
            <a:srgbClr val="C35EA4"/>
          </p15:clr>
        </p15:guide>
        <p15:guide id="27" orient="horz" pos="217" userDrawn="1">
          <p15:clr>
            <a:srgbClr val="A4A3A4"/>
          </p15:clr>
        </p15:guide>
        <p15:guide id="28" pos="262" userDrawn="1">
          <p15:clr>
            <a:srgbClr val="A4A3A4"/>
          </p15:clr>
        </p15:guide>
        <p15:guide id="29" orient="horz" pos="4875" userDrawn="1">
          <p15:clr>
            <a:srgbClr val="A4A3A4"/>
          </p15:clr>
        </p15:guide>
        <p15:guide id="30" pos="10617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29EA83F-F00C-CD5D-D379-CEDCAEE091A2}"/>
              </a:ext>
            </a:extLst>
          </p:cNvPr>
          <p:cNvSpPr/>
          <p:nvPr/>
        </p:nvSpPr>
        <p:spPr bwMode="auto">
          <a:xfrm>
            <a:off x="0" y="0"/>
            <a:ext cx="8706678" cy="7962900"/>
          </a:xfrm>
          <a:prstGeom prst="rect">
            <a:avLst/>
          </a:prstGeom>
          <a:solidFill>
            <a:srgbClr val="091F2C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FCD47C2-3696-3D31-DC13-1750A458C6D5}"/>
              </a:ext>
            </a:extLst>
          </p:cNvPr>
          <p:cNvSpPr txBox="1">
            <a:spLocks/>
          </p:cNvSpPr>
          <p:nvPr/>
        </p:nvSpPr>
        <p:spPr>
          <a:xfrm>
            <a:off x="730174" y="2112039"/>
            <a:ext cx="6889032" cy="2215991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ctr" defTabSz="106171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9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en-US" sz="8000" dirty="0">
                <a:solidFill>
                  <a:srgbClr val="FDA700"/>
                </a:solidFill>
              </a:rPr>
              <a:t>Supercharge your security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84D28698-B1FC-C02F-8959-082876C391CB}"/>
              </a:ext>
            </a:extLst>
          </p:cNvPr>
          <p:cNvSpPr/>
          <p:nvPr/>
        </p:nvSpPr>
        <p:spPr bwMode="auto">
          <a:xfrm>
            <a:off x="730174" y="6651221"/>
            <a:ext cx="2532979" cy="64476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8D669"/>
              </a:gs>
              <a:gs pos="100000">
                <a:srgbClr val="F7F0C2"/>
              </a:gs>
            </a:gsLst>
            <a:lin ang="0" scaled="0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AU" sz="2800" dirty="0">
                <a:solidFill>
                  <a:srgbClr val="002060"/>
                </a:solidFill>
                <a:effectLst/>
                <a:ea typeface="Arial" panose="020B0604020202020204" pitchFamily="34" charset="0"/>
              </a:rPr>
              <a:t>Book now &gt;</a:t>
            </a:r>
            <a:endParaRPr lang="en-US" sz="2800" dirty="0" err="1">
              <a:solidFill>
                <a:srgbClr val="002060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4772B3-D9F8-A067-3F55-4D3E4B1C34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89" r="32673"/>
          <a:stretch/>
        </p:blipFill>
        <p:spPr>
          <a:xfrm>
            <a:off x="8706678" y="0"/>
            <a:ext cx="6557322" cy="7963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0D95682-BBAF-FAAD-7BF3-FD98BA8EFD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95079" y="497659"/>
            <a:ext cx="3461266" cy="104524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6BA773A-60C1-346A-4D0B-AE9E39DC281F}"/>
              </a:ext>
            </a:extLst>
          </p:cNvPr>
          <p:cNvCxnSpPr>
            <a:cxnSpLocks/>
          </p:cNvCxnSpPr>
          <p:nvPr/>
        </p:nvCxnSpPr>
        <p:spPr>
          <a:xfrm>
            <a:off x="2999889" y="818098"/>
            <a:ext cx="0" cy="404362"/>
          </a:xfrm>
          <a:prstGeom prst="line">
            <a:avLst/>
          </a:prstGeom>
          <a:ln w="7620">
            <a:solidFill>
              <a:srgbClr val="737373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18">
            <a:extLst>
              <a:ext uri="{FF2B5EF4-FFF2-40B4-BE49-F238E27FC236}">
                <a16:creationId xmlns:a16="http://schemas.microsoft.com/office/drawing/2014/main" id="{EAA426AD-C139-6CEE-1C8C-5E234B576548}"/>
              </a:ext>
            </a:extLst>
          </p:cNvPr>
          <p:cNvSpPr txBox="1">
            <a:spLocks/>
          </p:cNvSpPr>
          <p:nvPr/>
        </p:nvSpPr>
        <p:spPr>
          <a:xfrm>
            <a:off x="730173" y="825184"/>
            <a:ext cx="1924143" cy="390189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marR="0" indent="0" algn="ctr" defTabSz="109729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900" kern="1200" spc="0" baseline="0">
                <a:solidFill>
                  <a:schemeClr val="bg1"/>
                </a:solidFill>
                <a:latin typeface="Segoe Sans Display (Body)"/>
                <a:ea typeface="+mn-ea"/>
                <a:cs typeface="Segoe UI" panose="020B0502040204020203" pitchFamily="34" charset="0"/>
              </a:defRPr>
            </a:lvl1pPr>
            <a:lvl2pPr marL="537857" marR="0" indent="-268929" algn="l" defTabSz="109729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666" kern="1200" spc="0" baseline="0">
                <a:solidFill>
                  <a:schemeClr val="tx1"/>
                </a:solidFill>
                <a:latin typeface="Segoe Sans Display (Body)"/>
                <a:ea typeface="+mn-ea"/>
                <a:cs typeface="+mn-cs"/>
              </a:defRPr>
            </a:lvl2pPr>
            <a:lvl3pPr marL="773169" marR="0" indent="-235312" algn="l" defTabSz="109729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000" kern="1200" spc="0" baseline="0">
                <a:solidFill>
                  <a:schemeClr val="tx1"/>
                </a:solidFill>
                <a:latin typeface="Segoe Sans Display (Body)"/>
                <a:ea typeface="+mn-ea"/>
                <a:cs typeface="+mn-cs"/>
              </a:defRPr>
            </a:lvl3pPr>
            <a:lvl4pPr marL="991676" marR="0" indent="-212901" algn="l" defTabSz="109729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1778" kern="1200" spc="0" baseline="0">
                <a:solidFill>
                  <a:schemeClr val="tx1"/>
                </a:solidFill>
                <a:latin typeface="Segoe Sans Display (Body)"/>
                <a:ea typeface="+mn-ea"/>
                <a:cs typeface="+mn-cs"/>
              </a:defRPr>
            </a:lvl4pPr>
            <a:lvl5pPr marL="1204577" marR="0" indent="-197962" algn="l" defTabSz="109729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1764" kern="1200" spc="0" baseline="0">
                <a:solidFill>
                  <a:schemeClr val="tx1"/>
                </a:solidFill>
                <a:latin typeface="Segoe Sans Display (Body)"/>
                <a:ea typeface="+mn-ea"/>
                <a:cs typeface="+mn-cs"/>
              </a:defRPr>
            </a:lvl5pPr>
            <a:lvl6pPr marL="3017554" indent="-274324" algn="l" defTabSz="109729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201" indent="-274324" algn="l" defTabSz="109729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46" indent="-274324" algn="l" defTabSz="109729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94" indent="-274324" algn="l" defTabSz="109729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</a:rPr>
              <a:t>Partner logo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8EACC493-5E9D-B803-DA0C-EB7576FE74DC}"/>
              </a:ext>
            </a:extLst>
          </p:cNvPr>
          <p:cNvSpPr txBox="1">
            <a:spLocks/>
          </p:cNvSpPr>
          <p:nvPr/>
        </p:nvSpPr>
        <p:spPr>
          <a:xfrm>
            <a:off x="730174" y="4613133"/>
            <a:ext cx="7557299" cy="55399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ctr" defTabSz="106171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9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en-AU" sz="4000" dirty="0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  <a:t>Free SMB security assessment</a:t>
            </a:r>
            <a:endParaRPr lang="en-US" sz="4000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3FA2319-6263-53D9-3E2E-AFDB68B42F40}"/>
              </a:ext>
            </a:extLst>
          </p:cNvPr>
          <p:cNvGrpSpPr/>
          <p:nvPr/>
        </p:nvGrpSpPr>
        <p:grpSpPr>
          <a:xfrm>
            <a:off x="-5284624" y="0"/>
            <a:ext cx="4823248" cy="6614243"/>
            <a:chOff x="-5284624" y="0"/>
            <a:chExt cx="4823248" cy="661424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542DAEE-2257-FA52-9377-B0BA61D879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-5284624" y="0"/>
              <a:ext cx="4823248" cy="6614243"/>
              <a:chOff x="-4114800" y="228600"/>
              <a:chExt cx="3947357" cy="5413108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07AFB6E-E531-A4CE-1DAC-7BC76646F2BA}"/>
                  </a:ext>
                </a:extLst>
              </p:cNvPr>
              <p:cNvSpPr/>
              <p:nvPr/>
            </p:nvSpPr>
            <p:spPr>
              <a:xfrm>
                <a:off x="-4114800" y="228600"/>
                <a:ext cx="3947357" cy="52824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7F0C7C5-CE32-EAB5-70D8-5F9694761464}"/>
                  </a:ext>
                </a:extLst>
              </p:cNvPr>
              <p:cNvSpPr txBox="1"/>
              <p:nvPr/>
            </p:nvSpPr>
            <p:spPr>
              <a:xfrm>
                <a:off x="-3852716" y="497168"/>
                <a:ext cx="3288948" cy="60452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160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Add your logo to this PowerPoint slide then export as a jpeg to create a </a:t>
                </a:r>
                <a:r>
                  <a:rPr lang="en-US" sz="1600" dirty="0" err="1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customised</a:t>
                </a:r>
                <a:r>
                  <a:rPr lang="en-US" sz="160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social media tile.</a:t>
                </a:r>
                <a:endParaRPr lang="en-US" sz="1000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B6C700A-4400-CBB5-531F-66B9896F33FD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1653053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050" dirty="0">
                    <a:cs typeface="Segoe UI" panose="020B0502040204020203" pitchFamily="34" charset="0"/>
                  </a:rPr>
                  <a:t>2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3CF805D-7D9F-2E37-7981-3D8CB0FCEE6A}"/>
                  </a:ext>
                </a:extLst>
              </p:cNvPr>
              <p:cNvSpPr txBox="1"/>
              <p:nvPr/>
            </p:nvSpPr>
            <p:spPr>
              <a:xfrm>
                <a:off x="-3633224" y="1644948"/>
                <a:ext cx="2966010" cy="6674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From the main menu, click </a:t>
                </a:r>
                <a:r>
                  <a:rPr lang="en-US" sz="105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File</a:t>
                </a:r>
                <a: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&gt; </a:t>
                </a:r>
                <a:r>
                  <a:rPr lang="en-US" sz="105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Export</a:t>
                </a:r>
                <a: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Then select </a:t>
                </a:r>
                <a:r>
                  <a:rPr lang="en-US" sz="105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JPEG</a:t>
                </a:r>
                <a: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as the file format.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 ensure a sharp image, it is recommended to leave the output dimensions set at </a:t>
                </a:r>
                <a:r>
                  <a:rPr lang="en-US" sz="105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Width: 2400 Height: 1254</a:t>
                </a:r>
                <a: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r>
                  <a:rPr lang="en-US" sz="105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endParaRPr lang="en-US" sz="1100" b="1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7A5DD9D1-7477-EF5D-D72C-E1209EBBF79B}"/>
                  </a:ext>
                </a:extLst>
              </p:cNvPr>
              <p:cNvGrpSpPr/>
              <p:nvPr/>
            </p:nvGrpSpPr>
            <p:grpSpPr>
              <a:xfrm>
                <a:off x="-3852716" y="1266358"/>
                <a:ext cx="2533094" cy="219317"/>
                <a:chOff x="-3852716" y="1266358"/>
                <a:chExt cx="2533094" cy="219317"/>
              </a:xfrm>
            </p:grpSpPr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A3DD7E64-BE51-CA1E-B3B6-895A7988856D}"/>
                    </a:ext>
                  </a:extLst>
                </p:cNvPr>
                <p:cNvSpPr txBox="1"/>
                <p:nvPr/>
              </p:nvSpPr>
              <p:spPr>
                <a:xfrm>
                  <a:off x="-3633224" y="1266358"/>
                  <a:ext cx="2313602" cy="2078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600"/>
                    </a:spcBef>
                  </a:pPr>
                  <a:r>
                    <a:rPr lang="en-US" sz="1050" dirty="0">
                      <a:solidFill>
                        <a:srgbClr val="2F2F2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Add your logo</a:t>
                  </a: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BEC5E939-48DE-BE05-58E4-310C45528801}"/>
                    </a:ext>
                  </a:extLst>
                </p:cNvPr>
                <p:cNvSpPr txBox="1">
                  <a:spLocks noChangeAspect="1"/>
                </p:cNvSpPr>
                <p:nvPr/>
              </p:nvSpPr>
              <p:spPr>
                <a:xfrm>
                  <a:off x="-3852716" y="1277870"/>
                  <a:ext cx="197566" cy="207805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sz="1050" dirty="0">
                      <a:cs typeface="Segoe UI" panose="020B0502040204020203" pitchFamily="34" charset="0"/>
                    </a:rPr>
                    <a:t>1</a:t>
                  </a:r>
                </a:p>
              </p:txBody>
            </p:sp>
          </p:grp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C1F0F9B-AB3B-2FE7-C932-B8C81E9DF962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3401740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050" dirty="0">
                    <a:cs typeface="Segoe UI" panose="020B0502040204020203" pitchFamily="34" charset="0"/>
                  </a:rPr>
                  <a:t>3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09AC63E-475C-9839-D2A4-A47D9DB30D78}"/>
                  </a:ext>
                </a:extLst>
              </p:cNvPr>
              <p:cNvSpPr txBox="1"/>
              <p:nvPr/>
            </p:nvSpPr>
            <p:spPr>
              <a:xfrm>
                <a:off x="-3633224" y="3393635"/>
                <a:ext cx="2966010" cy="22480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Below is the recommended text to accompany the image:</a:t>
                </a:r>
                <a:b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b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1050" i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Is your business prepared for the security challenges of 2025? Our complimentary security assessment helps identify your specific risks, compliance gaps and quick-win opportunities without disrupting operations.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050" i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You'll receive a </a:t>
                </a:r>
                <a:r>
                  <a:rPr lang="en-US" sz="1050" i="1" dirty="0" err="1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personalised</a:t>
                </a:r>
                <a:r>
                  <a:rPr lang="en-US" sz="1050" i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security roadmap that balances critical protection needs with your business goals and budget constraints.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050" i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Contact us today to schedule your free assessment and start building a more secure future for your business: </a:t>
                </a:r>
                <a:r>
                  <a:rPr lang="en-US" sz="1050" i="1" dirty="0">
                    <a:solidFill>
                      <a:srgbClr val="2F2F2F"/>
                    </a:solidFill>
                    <a:highlight>
                      <a:srgbClr val="FFFF00"/>
                    </a:highlight>
                    <a:latin typeface="Arial" panose="020B0604020202020204" pitchFamily="34" charset="0"/>
                    <a:cs typeface="Arial" panose="020B0604020202020204" pitchFamily="34" charset="0"/>
                  </a:rPr>
                  <a:t>&lt;Insert link to landing page&gt;</a:t>
                </a:r>
              </a:p>
              <a:p>
                <a:pPr>
                  <a:spcBef>
                    <a:spcPts val="600"/>
                  </a:spcBef>
                </a:pPr>
                <a:endParaRPr lang="en-US" sz="1050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spcBef>
                    <a:spcPts val="600"/>
                  </a:spcBef>
                </a:pPr>
                <a:endParaRPr lang="en-US" sz="1100" b="1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5" name="Picture 4" descr="A screenshot of a phone&#10;&#10;AI-generated content may be incorrect.">
              <a:extLst>
                <a:ext uri="{FF2B5EF4-FFF2-40B4-BE49-F238E27FC236}">
                  <a16:creationId xmlns:a16="http://schemas.microsoft.com/office/drawing/2014/main" id="{FF591B0D-65B6-AE75-6B65-71B85CE87E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609117" y="2706062"/>
              <a:ext cx="2652829" cy="884276"/>
            </a:xfrm>
            <a:prstGeom prst="rect">
              <a:avLst/>
            </a:prstGeom>
            <a:ln>
              <a:solidFill>
                <a:srgbClr val="737373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68061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hite Templat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ustom 1">
      <a:majorFont>
        <a:latin typeface="Segoe Sans Display Semibold"/>
        <a:ea typeface=""/>
        <a:cs typeface=""/>
      </a:majorFont>
      <a:minorFont>
        <a:latin typeface="Segoe Sans Display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 smtClean="0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Starter Blue - February 2020_v6" id="{071E01FD-2079-42F8-8403-F72D98F421C4}" vid="{4AE5ECA4-1508-4F7F-B9BC-6CD0E5E51A6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CE9D3728B5814FB45CEFA044557808" ma:contentTypeVersion="18" ma:contentTypeDescription="Create a new document." ma:contentTypeScope="" ma:versionID="83d9e95c12dcad1ee09f99c488f38643">
  <xsd:schema xmlns:xsd="http://www.w3.org/2001/XMLSchema" xmlns:xs="http://www.w3.org/2001/XMLSchema" xmlns:p="http://schemas.microsoft.com/office/2006/metadata/properties" xmlns:ns2="097bb821-340d-4a6b-ab9d-4a4be84d8d64" xmlns:ns3="c8e5ee5f-cdc9-400e-abeb-489c00a90ce7" targetNamespace="http://schemas.microsoft.com/office/2006/metadata/properties" ma:root="true" ma:fieldsID="4d4de455e7227b351f96e30c21fec957" ns2:_="" ns3:_="">
    <xsd:import namespace="097bb821-340d-4a6b-ab9d-4a4be84d8d64"/>
    <xsd:import namespace="c8e5ee5f-cdc9-400e-abeb-489c00a90ce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7bb821-340d-4a6b-ab9d-4a4be84d8d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28fa2c3-b102-4787-8df5-b23ef8e8fe5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e5ee5f-cdc9-400e-abeb-489c00a90ce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36cde7-d4b7-4e1e-aa86-3e0e18ed58bf}" ma:internalName="TaxCatchAll" ma:showField="CatchAllData" ma:web="c8e5ee5f-cdc9-400e-abeb-489c00a90ce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8e5ee5f-cdc9-400e-abeb-489c00a90ce7" xsi:nil="true"/>
    <lcf76f155ced4ddcb4097134ff3c332f xmlns="097bb821-340d-4a6b-ab9d-4a4be84d8d64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604BA6-8ACC-4AA1-BA71-A0E38EBAED55}"/>
</file>

<file path=customXml/itemProps2.xml><?xml version="1.0" encoding="utf-8"?>
<ds:datastoreItem xmlns:ds="http://schemas.openxmlformats.org/officeDocument/2006/customXml" ds:itemID="{DE83CB5F-CEF0-435F-B9FE-9E4510FBF462}">
  <ds:schemaRefs>
    <ds:schemaRef ds:uri="4dd31aea-d8a2-4be3-9f39-1c1295f40056"/>
    <ds:schemaRef ds:uri="6df301cc-813f-4ddb-94b8-ab5dfbf2201d"/>
    <ds:schemaRef ds:uri="912a965b-18ab-48f9-afa9-986d97207d9f"/>
    <ds:schemaRef ds:uri="fdddb3d6-5bd7-4379-986a-b69d3100568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702BDF6-79E2-411B-8E9A-1D77D35BBA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1152</TotalTime>
  <Words>167</Words>
  <Application>Microsoft Macintosh PowerPoint</Application>
  <PresentationFormat>Custom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Aptos</vt:lpstr>
      <vt:lpstr>Arial</vt:lpstr>
      <vt:lpstr>Calibri</vt:lpstr>
      <vt:lpstr>Segoe Sans Display</vt:lpstr>
      <vt:lpstr>Segoe Sans Display (Body)</vt:lpstr>
      <vt:lpstr>Segoe Sans Display Semilight</vt:lpstr>
      <vt:lpstr>Segoe UI</vt:lpstr>
      <vt:lpstr>Wingdings</vt:lpstr>
      <vt:lpstr>White Template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DD Security Customer eGuide</dc:title>
  <dc:subject/>
  <dc:creator>Matt George</dc:creator>
  <cp:keywords/>
  <dc:description/>
  <cp:lastModifiedBy>Matthew George</cp:lastModifiedBy>
  <cp:revision>612</cp:revision>
  <dcterms:created xsi:type="dcterms:W3CDTF">2025-01-16T21:55:48Z</dcterms:created>
  <dcterms:modified xsi:type="dcterms:W3CDTF">2025-03-27T23:06:36Z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0x01010089CE9D3728B5814FB45CEFA044557808</vt:lpwstr>
  </property>
  <property fmtid="{D5CDD505-2E9C-101B-9397-08002B2CF9AE}" pid="3" name="MediaServiceImageTags">
    <vt:lpwstr/>
  </property>
</Properties>
</file>