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omments/modernComment_12A_6A46B9F5.xml" ContentType="application/vnd.ms-powerpoint.comments+xml"/>
  <Override PartName="/ppt/notesSlides/notesSlide2.xml" ContentType="application/vnd.openxmlformats-officedocument.presentationml.notesSlide+xml"/>
  <Override PartName="/ppt/comments/modernComment_12B_2F04674A.xml" ContentType="application/vnd.ms-powerpoint.comment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7"/>
  </p:notesMasterIdLst>
  <p:handoutMasterIdLst>
    <p:handoutMasterId r:id="rId8"/>
  </p:handoutMasterIdLst>
  <p:sldIdLst>
    <p:sldId id="298" r:id="rId5"/>
    <p:sldId id="299" r:id="rId6"/>
  </p:sldIdLst>
  <p:sldSz cx="6858000" cy="9906000" type="A4"/>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7BE2B392-9821-423D-A73A-8F4A46044C67}">
          <p14:sldIdLst>
            <p14:sldId id="298"/>
            <p14:sldId id="299"/>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FBE2103-5E63-197D-A295-6F3839C492CC}" name="Melanie Johnstone" initials="MJ" userId="S::melj@rocketscience.com.au::e88cec4a-17b3-4f88-968e-c5feb8cf4487" providerId="AD"/>
  <p188:author id="{4816684A-A0BC-EC2F-AC07-ACD94B84ABFF}" name="Guest User" initials="GU" userId="S::urn:spo:anon#949a05f777fc9ab5f0b57fc716a050a3726c4443b78eb527469b7b7e85f75b3a::" providerId="AD"/>
  <p188:author id="{17367491-F4B8-5FD0-3EB6-37864048AB57}" name="Guest User" initials="GU" userId="S::urn:spo:anon#56fecf7123da74906bc886e19f2c9c39d1e2446b1083dd491ed4927fcce80159::" providerId="AD"/>
  <p188:author id="{CF8A4495-1334-7D93-E534-D87DD186FC74}" name="Tiffany Lau" initials="TL" userId="S::tiffany.lau@keelcollective.com.au::c960a004-798b-4efd-8a3d-54cf024cbbf3" providerId="AD"/>
  <p188:author id="{6768C999-94CC-8BD5-ECA2-C1A2B645C61F}" name="Matthew George" initials="MG" userId="4b93059ffac5902b"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EBC"/>
    <a:srgbClr val="BEFFC3"/>
    <a:srgbClr val="091F2C"/>
    <a:srgbClr val="F4F3F5"/>
    <a:srgbClr val="DDDFE1"/>
    <a:srgbClr val="737373"/>
    <a:srgbClr val="FDA700"/>
    <a:srgbClr val="B9DCD2"/>
    <a:srgbClr val="C5B4E3"/>
    <a:srgbClr val="8DC8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68"/>
    <p:restoredTop sz="94684"/>
  </p:normalViewPr>
  <p:slideViewPr>
    <p:cSldViewPr snapToGrid="0">
      <p:cViewPr varScale="1">
        <p:scale>
          <a:sx n="65" d="100"/>
          <a:sy n="65" d="100"/>
        </p:scale>
        <p:origin x="2706" y="28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omments/modernComment_12A_6A46B9F5.xml><?xml version="1.0" encoding="utf-8"?>
<p188:cmLst xmlns:a="http://schemas.openxmlformats.org/drawingml/2006/main" xmlns:r="http://schemas.openxmlformats.org/officeDocument/2006/relationships" xmlns:p188="http://schemas.microsoft.com/office/powerpoint/2018/8/main">
  <p188:cm id="{156F923D-70FD-4A64-9DD2-3B413A1B6B8E}" authorId="{17367491-F4B8-5FD0-3EB6-37864048AB57}" status="resolved" created="2025-03-02T22:24:24.344" complete="100000">
    <ac:deMkLst xmlns:ac="http://schemas.microsoft.com/office/drawing/2013/main/command">
      <pc:docMk xmlns:pc="http://schemas.microsoft.com/office/powerpoint/2013/main/command"/>
      <pc:sldMk xmlns:pc="http://schemas.microsoft.com/office/powerpoint/2013/main/command" cId="1783020021" sldId="298"/>
      <ac:spMk id="12" creationId="{55CC6EB7-1F05-804D-751B-E85A9D4A2E24}"/>
    </ac:deMkLst>
    <p188:txBody>
      <a:bodyPr/>
      <a:lstStyle/>
      <a:p>
        <a:r>
          <a:rPr lang="en-US"/>
          <a:t>LD: Formatting</a:t>
        </a:r>
      </a:p>
    </p188:txBody>
  </p188:cm>
</p188:cmLst>
</file>

<file path=ppt/comments/modernComment_12B_2F04674A.xml><?xml version="1.0" encoding="utf-8"?>
<p188:cmLst xmlns:a="http://schemas.openxmlformats.org/drawingml/2006/main" xmlns:r="http://schemas.openxmlformats.org/officeDocument/2006/relationships" xmlns:p188="http://schemas.microsoft.com/office/powerpoint/2018/8/main">
  <p188:cm id="{BE673A75-9430-4A1E-BE57-497535D3CF06}" authorId="{17367491-F4B8-5FD0-3EB6-37864048AB57}" status="resolved" created="2025-03-02T22:18:03.349" complete="100000">
    <ac:deMkLst xmlns:ac="http://schemas.microsoft.com/office/drawing/2013/main/command">
      <pc:docMk xmlns:pc="http://schemas.microsoft.com/office/powerpoint/2013/main/command"/>
      <pc:sldMk xmlns:pc="http://schemas.microsoft.com/office/powerpoint/2013/main/command" cId="788817738" sldId="299"/>
      <ac:spMk id="3" creationId="{5C37B7C0-4246-4CC7-BEB7-6D8029021D76}"/>
    </ac:deMkLst>
    <p188:txBody>
      <a:bodyPr/>
      <a:lstStyle/>
      <a:p>
        <a:r>
          <a:rPr lang="en-US"/>
          <a:t>LD: Formatting</a:t>
        </a:r>
      </a:p>
    </p188:txBody>
  </p188:cm>
</p188: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A59DF8C-58EC-4A67-8DF9-51B56347D828}"/>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C1B5CEE-ADF1-4E4B-A0DE-C37A1A052EFB}"/>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D9B5E15D-70E2-44D1-90CE-72719579DCBE}" type="datetimeFigureOut">
              <a:rPr lang="en-US" smtClean="0"/>
              <a:t>3/31/2025</a:t>
            </a:fld>
            <a:endParaRPr lang="en-US"/>
          </a:p>
        </p:txBody>
      </p:sp>
      <p:sp>
        <p:nvSpPr>
          <p:cNvPr id="4" name="Footer Placeholder 3">
            <a:extLst>
              <a:ext uri="{FF2B5EF4-FFF2-40B4-BE49-F238E27FC236}">
                <a16:creationId xmlns:a16="http://schemas.microsoft.com/office/drawing/2014/main" id="{EEF67C40-ACF0-4F8C-B30E-87753A1FA333}"/>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D8CA37A1-E9AE-47C5-BAC8-249B11ED2A17}"/>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D3C5C536-CCCC-441F-992E-6A8E150B3768}" type="slidenum">
              <a:rPr lang="en-US" smtClean="0"/>
              <a:t>‹#›</a:t>
            </a:fld>
            <a:endParaRPr lang="en-US"/>
          </a:p>
        </p:txBody>
      </p:sp>
    </p:spTree>
    <p:extLst>
      <p:ext uri="{BB962C8B-B14F-4D97-AF65-F5344CB8AC3E}">
        <p14:creationId xmlns:p14="http://schemas.microsoft.com/office/powerpoint/2010/main" val="41189860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79484" y="0"/>
            <a:ext cx="3962400" cy="344091"/>
          </a:xfrm>
          <a:prstGeom prst="rect">
            <a:avLst/>
          </a:prstGeom>
        </p:spPr>
        <p:txBody>
          <a:bodyPr vert="horz" lIns="91440" tIns="45720" rIns="91440" bIns="45720" rtlCol="0"/>
          <a:lstStyle>
            <a:lvl1pPr algn="r">
              <a:defRPr sz="1200"/>
            </a:lvl1pPr>
          </a:lstStyle>
          <a:p>
            <a:fld id="{DE4B9DDF-CB0F-4804-BBB2-486165610EE6}" type="datetimeFigureOut">
              <a:rPr lang="en-GB" smtClean="0"/>
              <a:t>31/03/2025</a:t>
            </a:fld>
            <a:endParaRPr lang="en-GB"/>
          </a:p>
        </p:txBody>
      </p:sp>
      <p:sp>
        <p:nvSpPr>
          <p:cNvPr id="4" name="Slide Image Placeholder 3"/>
          <p:cNvSpPr>
            <a:spLocks noGrp="1" noRot="1" noChangeAspect="1"/>
          </p:cNvSpPr>
          <p:nvPr>
            <p:ph type="sldImg" idx="2"/>
          </p:nvPr>
        </p:nvSpPr>
        <p:spPr>
          <a:xfrm>
            <a:off x="3770313" y="857250"/>
            <a:ext cx="1603375"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2"/>
            <a:ext cx="7315200" cy="27003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910"/>
            <a:ext cx="3962400" cy="34409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79484" y="6513910"/>
            <a:ext cx="3962400" cy="344090"/>
          </a:xfrm>
          <a:prstGeom prst="rect">
            <a:avLst/>
          </a:prstGeom>
        </p:spPr>
        <p:txBody>
          <a:bodyPr vert="horz" lIns="91440" tIns="45720" rIns="91440" bIns="45720" rtlCol="0" anchor="b"/>
          <a:lstStyle>
            <a:lvl1pPr algn="r">
              <a:defRPr sz="1200"/>
            </a:lvl1pPr>
          </a:lstStyle>
          <a:p>
            <a:fld id="{96B5F533-72C5-45E6-AAC4-E21F4595B641}" type="slidenum">
              <a:rPr lang="en-GB" smtClean="0"/>
              <a:t>‹#›</a:t>
            </a:fld>
            <a:endParaRPr lang="en-GB"/>
          </a:p>
        </p:txBody>
      </p:sp>
    </p:spTree>
    <p:extLst>
      <p:ext uri="{BB962C8B-B14F-4D97-AF65-F5344CB8AC3E}">
        <p14:creationId xmlns:p14="http://schemas.microsoft.com/office/powerpoint/2010/main" val="2242922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16474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100" dirty="0">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C5907C-D3F9-4A36-92CC-ED44E564CD6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36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13FC6B7C-4483-48F3-B44B-422FD1E685EB}"/>
              </a:ext>
            </a:extLst>
          </p:cNvPr>
          <p:cNvSpPr/>
          <p:nvPr userDrawn="1"/>
        </p:nvSpPr>
        <p:spPr bwMode="auto">
          <a:xfrm>
            <a:off x="1" y="-2"/>
            <a:ext cx="6857999" cy="2781300"/>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 name="Title 3">
            <a:extLst>
              <a:ext uri="{FF2B5EF4-FFF2-40B4-BE49-F238E27FC236}">
                <a16:creationId xmlns:a16="http://schemas.microsoft.com/office/drawing/2014/main" id="{1335E35A-09CC-4B90-9E79-D282B3550487}"/>
              </a:ext>
            </a:extLst>
          </p:cNvPr>
          <p:cNvSpPr>
            <a:spLocks noGrp="1"/>
          </p:cNvSpPr>
          <p:nvPr>
            <p:ph type="title" hasCustomPrompt="1"/>
          </p:nvPr>
        </p:nvSpPr>
        <p:spPr>
          <a:xfrm>
            <a:off x="328613" y="921182"/>
            <a:ext cx="3100387" cy="553998"/>
          </a:xfrm>
        </p:spPr>
        <p:txBody>
          <a:bodyPr wrap="square" anchor="t">
            <a:spAutoFit/>
          </a:bodyPr>
          <a:lstStyle>
            <a:lvl1pPr>
              <a:defRPr sz="1800">
                <a:solidFill>
                  <a:schemeClr val="bg1"/>
                </a:solidFill>
                <a:latin typeface="+mn-lt"/>
              </a:defRPr>
            </a:lvl1pPr>
          </a:lstStyle>
          <a:p>
            <a:r>
              <a:rPr lang="en-US"/>
              <a:t>Click to edit </a:t>
            </a:r>
            <a:br>
              <a:rPr lang="en-US"/>
            </a:br>
            <a:r>
              <a:rPr lang="en-US"/>
              <a:t>Master title style</a:t>
            </a:r>
          </a:p>
        </p:txBody>
      </p:sp>
      <p:sp>
        <p:nvSpPr>
          <p:cNvPr id="6" name="Rectangle 5">
            <a:extLst>
              <a:ext uri="{FF2B5EF4-FFF2-40B4-BE49-F238E27FC236}">
                <a16:creationId xmlns:a16="http://schemas.microsoft.com/office/drawing/2014/main" id="{A8DBB797-1A10-40D2-A229-A3A0BC3BE1CC}"/>
              </a:ext>
            </a:extLst>
          </p:cNvPr>
          <p:cNvSpPr/>
          <p:nvPr userDrawn="1"/>
        </p:nvSpPr>
        <p:spPr bwMode="auto">
          <a:xfrm>
            <a:off x="0" y="6217545"/>
            <a:ext cx="6858000" cy="3688454"/>
          </a:xfrm>
          <a:prstGeom prst="rect">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pic>
        <p:nvPicPr>
          <p:cNvPr id="16" name="Picture 15">
            <a:extLst>
              <a:ext uri="{FF2B5EF4-FFF2-40B4-BE49-F238E27FC236}">
                <a16:creationId xmlns:a16="http://schemas.microsoft.com/office/drawing/2014/main" id="{CFD90AC6-3669-4159-99B3-1F8A48648F8B}"/>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023" r="14023"/>
          <a:stretch/>
        </p:blipFill>
        <p:spPr>
          <a:xfrm>
            <a:off x="3857624" y="0"/>
            <a:ext cx="3000375" cy="2781298"/>
          </a:xfrm>
          <a:custGeom>
            <a:avLst/>
            <a:gdLst>
              <a:gd name="connsiteX0" fmla="*/ 0 w 3000375"/>
              <a:gd name="connsiteY0" fmla="*/ 0 h 2781298"/>
              <a:gd name="connsiteX1" fmla="*/ 3000375 w 3000375"/>
              <a:gd name="connsiteY1" fmla="*/ 0 h 2781298"/>
              <a:gd name="connsiteX2" fmla="*/ 3000375 w 3000375"/>
              <a:gd name="connsiteY2" fmla="*/ 2781298 h 2781298"/>
              <a:gd name="connsiteX3" fmla="*/ 0 w 3000375"/>
              <a:gd name="connsiteY3" fmla="*/ 2781298 h 2781298"/>
            </a:gdLst>
            <a:ahLst/>
            <a:cxnLst>
              <a:cxn ang="0">
                <a:pos x="connsiteX0" y="connsiteY0"/>
              </a:cxn>
              <a:cxn ang="0">
                <a:pos x="connsiteX1" y="connsiteY1"/>
              </a:cxn>
              <a:cxn ang="0">
                <a:pos x="connsiteX2" y="connsiteY2"/>
              </a:cxn>
              <a:cxn ang="0">
                <a:pos x="connsiteX3" y="connsiteY3"/>
              </a:cxn>
            </a:cxnLst>
            <a:rect l="l" t="t" r="r" b="b"/>
            <a:pathLst>
              <a:path w="3000375" h="2781298">
                <a:moveTo>
                  <a:pt x="0" y="0"/>
                </a:moveTo>
                <a:lnTo>
                  <a:pt x="3000375" y="0"/>
                </a:lnTo>
                <a:lnTo>
                  <a:pt x="3000375" y="2781298"/>
                </a:lnTo>
                <a:lnTo>
                  <a:pt x="0" y="2781298"/>
                </a:lnTo>
                <a:close/>
              </a:path>
            </a:pathLst>
          </a:custGeom>
        </p:spPr>
      </p:pic>
      <p:sp>
        <p:nvSpPr>
          <p:cNvPr id="3" name="Text Placeholder 2">
            <a:extLst>
              <a:ext uri="{FF2B5EF4-FFF2-40B4-BE49-F238E27FC236}">
                <a16:creationId xmlns:a16="http://schemas.microsoft.com/office/drawing/2014/main" id="{B1705BA4-F9AA-4511-9774-06B9D8FA33F9}"/>
              </a:ext>
            </a:extLst>
          </p:cNvPr>
          <p:cNvSpPr>
            <a:spLocks noGrp="1"/>
          </p:cNvSpPr>
          <p:nvPr>
            <p:ph type="body" sz="quarter" idx="11" hasCustomPrompt="1"/>
          </p:nvPr>
        </p:nvSpPr>
        <p:spPr>
          <a:xfrm>
            <a:off x="328612" y="1832940"/>
            <a:ext cx="3100388" cy="419100"/>
          </a:xfrm>
        </p:spPr>
        <p:txBody>
          <a:bodyPr/>
          <a:lstStyle>
            <a:lvl1pPr marL="0" indent="0">
              <a:buNone/>
              <a:defRPr sz="1200">
                <a:solidFill>
                  <a:schemeClr val="bg1"/>
                </a:solidFill>
                <a:latin typeface="+mn-lt"/>
                <a:cs typeface="Segoe Sans Display Semilight" pitchFamily="2" charset="0"/>
              </a:defRPr>
            </a:lvl1pPr>
            <a:lvl2pPr marL="0" indent="0">
              <a:buNone/>
              <a:defRPr sz="1200"/>
            </a:lvl2pPr>
            <a:lvl3pPr marL="242060" indent="0">
              <a:buNone/>
              <a:defRPr/>
            </a:lvl3pPr>
            <a:lvl4pPr marL="350484" indent="0">
              <a:buNone/>
              <a:defRPr/>
            </a:lvl4pPr>
            <a:lvl5pPr marL="453022" indent="0">
              <a:buNone/>
              <a:defRPr/>
            </a:lvl5pPr>
          </a:lstStyle>
          <a:p>
            <a:pPr lvl="0"/>
            <a:r>
              <a:rPr lang="en-US"/>
              <a:t>Click to edit text styles</a:t>
            </a:r>
          </a:p>
        </p:txBody>
      </p:sp>
      <p:sp>
        <p:nvSpPr>
          <p:cNvPr id="11" name="Rectangle 10">
            <a:extLst>
              <a:ext uri="{FF2B5EF4-FFF2-40B4-BE49-F238E27FC236}">
                <a16:creationId xmlns:a16="http://schemas.microsoft.com/office/drawing/2014/main" id="{6258C7BF-765A-4703-BB5A-F442ADA326F6}"/>
              </a:ext>
            </a:extLst>
          </p:cNvPr>
          <p:cNvSpPr/>
          <p:nvPr userDrawn="1"/>
        </p:nvSpPr>
        <p:spPr bwMode="auto">
          <a:xfrm>
            <a:off x="0" y="2686766"/>
            <a:ext cx="6858000" cy="590552"/>
          </a:xfrm>
          <a:prstGeom prst="rect">
            <a:avLst/>
          </a:prstGeom>
          <a:solidFill>
            <a:srgbClr val="F4F3F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49" name="Text Placeholder 48">
            <a:extLst>
              <a:ext uri="{FF2B5EF4-FFF2-40B4-BE49-F238E27FC236}">
                <a16:creationId xmlns:a16="http://schemas.microsoft.com/office/drawing/2014/main" id="{BBED177B-5EB3-4D19-B936-AD877B51F4A6}"/>
              </a:ext>
            </a:extLst>
          </p:cNvPr>
          <p:cNvSpPr>
            <a:spLocks noGrp="1"/>
          </p:cNvSpPr>
          <p:nvPr>
            <p:ph type="body" sz="quarter" idx="10" hasCustomPrompt="1"/>
          </p:nvPr>
        </p:nvSpPr>
        <p:spPr>
          <a:xfrm>
            <a:off x="328613" y="3054146"/>
            <a:ext cx="3309610" cy="123111"/>
          </a:xfrm>
        </p:spPr>
        <p:txBody>
          <a:bodyPr wrap="square">
            <a:spAutoFit/>
          </a:bodyPr>
          <a:lstStyle>
            <a:lvl1pPr marL="0" indent="0">
              <a:buNone/>
              <a:defRPr sz="800" u="sng">
                <a:solidFill>
                  <a:srgbClr val="091F2C"/>
                </a:solidFill>
                <a:latin typeface="+mn-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a:t>Click to edit text style</a:t>
            </a:r>
          </a:p>
        </p:txBody>
      </p:sp>
      <p:sp>
        <p:nvSpPr>
          <p:cNvPr id="9" name="Text Placeholder 8">
            <a:extLst>
              <a:ext uri="{FF2B5EF4-FFF2-40B4-BE49-F238E27FC236}">
                <a16:creationId xmlns:a16="http://schemas.microsoft.com/office/drawing/2014/main" id="{135202E7-EA15-4DBA-A725-31899CF4473C}"/>
              </a:ext>
            </a:extLst>
          </p:cNvPr>
          <p:cNvSpPr>
            <a:spLocks noGrp="1"/>
          </p:cNvSpPr>
          <p:nvPr>
            <p:ph type="body" sz="quarter" idx="12" hasCustomPrompt="1"/>
          </p:nvPr>
        </p:nvSpPr>
        <p:spPr>
          <a:xfrm>
            <a:off x="328612" y="2740188"/>
            <a:ext cx="6200776" cy="246221"/>
          </a:xfrm>
        </p:spPr>
        <p:txBody>
          <a:bodyPr wrap="square" anchor="ctr">
            <a:spAutoFit/>
          </a:bodyPr>
          <a:lstStyle>
            <a:lvl1pPr marL="0" indent="0">
              <a:buNone/>
              <a:defRPr sz="1600">
                <a:solidFill>
                  <a:srgbClr val="091F2C"/>
                </a:solidFill>
                <a:latin typeface="+mn-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a:t>Click to edit text styles</a:t>
            </a:r>
          </a:p>
        </p:txBody>
      </p:sp>
      <p:pic>
        <p:nvPicPr>
          <p:cNvPr id="12" name="Picture 11">
            <a:extLst>
              <a:ext uri="{FF2B5EF4-FFF2-40B4-BE49-F238E27FC236}">
                <a16:creationId xmlns:a16="http://schemas.microsoft.com/office/drawing/2014/main" id="{8E07FB80-6BAF-88AD-68FB-2D050CB50A6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558183" y="148493"/>
            <a:ext cx="2108632" cy="636769"/>
          </a:xfrm>
          <a:prstGeom prst="rect">
            <a:avLst/>
          </a:prstGeom>
        </p:spPr>
      </p:pic>
      <p:cxnSp>
        <p:nvCxnSpPr>
          <p:cNvPr id="14" name="Straight Connector 13">
            <a:extLst>
              <a:ext uri="{FF2B5EF4-FFF2-40B4-BE49-F238E27FC236}">
                <a16:creationId xmlns:a16="http://schemas.microsoft.com/office/drawing/2014/main" id="{6B1DBB6D-790D-B377-A222-E2DF314EB6F6}"/>
              </a:ext>
            </a:extLst>
          </p:cNvPr>
          <p:cNvCxnSpPr/>
          <p:nvPr userDrawn="1"/>
        </p:nvCxnSpPr>
        <p:spPr>
          <a:xfrm>
            <a:off x="1555168" y="349237"/>
            <a:ext cx="0" cy="219742"/>
          </a:xfrm>
          <a:prstGeom prst="line">
            <a:avLst/>
          </a:prstGeom>
          <a:ln w="3810">
            <a:solidFill>
              <a:srgbClr val="73737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9" name="Picture Placeholder 18">
            <a:extLst>
              <a:ext uri="{FF2B5EF4-FFF2-40B4-BE49-F238E27FC236}">
                <a16:creationId xmlns:a16="http://schemas.microsoft.com/office/drawing/2014/main" id="{7C43C1A0-5D01-6878-F50C-A61842662CBD}"/>
              </a:ext>
            </a:extLst>
          </p:cNvPr>
          <p:cNvSpPr>
            <a:spLocks noGrp="1"/>
          </p:cNvSpPr>
          <p:nvPr>
            <p:ph type="pic" sz="quarter" idx="15" hasCustomPrompt="1"/>
          </p:nvPr>
        </p:nvSpPr>
        <p:spPr>
          <a:xfrm>
            <a:off x="321737" y="356939"/>
            <a:ext cx="1045637" cy="212040"/>
          </a:xfrm>
        </p:spPr>
        <p:txBody>
          <a:bodyPr anchor="ctr"/>
          <a:lstStyle>
            <a:lvl1pPr marL="0" indent="0" algn="ctr">
              <a:buNone/>
              <a:defRPr sz="900">
                <a:solidFill>
                  <a:schemeClr val="bg1"/>
                </a:solidFill>
              </a:defRPr>
            </a:lvl1pPr>
          </a:lstStyle>
          <a:p>
            <a:r>
              <a:rPr lang="en-US"/>
              <a:t>Partner logo</a:t>
            </a:r>
          </a:p>
        </p:txBody>
      </p:sp>
    </p:spTree>
    <p:extLst>
      <p:ext uri="{BB962C8B-B14F-4D97-AF65-F5344CB8AC3E}">
        <p14:creationId xmlns:p14="http://schemas.microsoft.com/office/powerpoint/2010/main" val="149784675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Blank">
    <p:bg>
      <p:bgPr>
        <a:solidFill>
          <a:srgbClr val="F4F3F5"/>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C38E38BD-B052-4A6E-8E1D-5FFAF36D5797}"/>
              </a:ext>
            </a:extLst>
          </p:cNvPr>
          <p:cNvPicPr>
            <a:picLocks noChangeAspect="1"/>
          </p:cNvPicPr>
          <p:nvPr userDrawn="1"/>
        </p:nvPicPr>
        <p:blipFill>
          <a:blip r:embed="rId2">
            <a:extLst>
              <a:ext uri="{28A0092B-C50C-407E-A947-70E740481C1C}">
                <a14:useLocalDpi xmlns:a14="http://schemas.microsoft.com/office/drawing/2010/main" val="0"/>
              </a:ext>
            </a:extLst>
          </a:blip>
          <a:srcRect t="5234" b="5234"/>
          <a:stretch/>
        </p:blipFill>
        <p:spPr>
          <a:xfrm>
            <a:off x="2" y="2"/>
            <a:ext cx="6857995" cy="3453822"/>
          </a:xfrm>
          <a:custGeom>
            <a:avLst/>
            <a:gdLst>
              <a:gd name="connsiteX0" fmla="*/ 0 w 6857995"/>
              <a:gd name="connsiteY0" fmla="*/ 0 h 3453822"/>
              <a:gd name="connsiteX1" fmla="*/ 6857995 w 6857995"/>
              <a:gd name="connsiteY1" fmla="*/ 0 h 3453822"/>
              <a:gd name="connsiteX2" fmla="*/ 6857995 w 6857995"/>
              <a:gd name="connsiteY2" fmla="*/ 3453822 h 3453822"/>
              <a:gd name="connsiteX3" fmla="*/ 0 w 6857995"/>
              <a:gd name="connsiteY3" fmla="*/ 3453822 h 3453822"/>
            </a:gdLst>
            <a:ahLst/>
            <a:cxnLst>
              <a:cxn ang="0">
                <a:pos x="connsiteX0" y="connsiteY0"/>
              </a:cxn>
              <a:cxn ang="0">
                <a:pos x="connsiteX1" y="connsiteY1"/>
              </a:cxn>
              <a:cxn ang="0">
                <a:pos x="connsiteX2" y="connsiteY2"/>
              </a:cxn>
              <a:cxn ang="0">
                <a:pos x="connsiteX3" y="connsiteY3"/>
              </a:cxn>
            </a:cxnLst>
            <a:rect l="l" t="t" r="r" b="b"/>
            <a:pathLst>
              <a:path w="6857995" h="3453822">
                <a:moveTo>
                  <a:pt x="0" y="0"/>
                </a:moveTo>
                <a:lnTo>
                  <a:pt x="6857995" y="0"/>
                </a:lnTo>
                <a:lnTo>
                  <a:pt x="6857995" y="3453822"/>
                </a:lnTo>
                <a:lnTo>
                  <a:pt x="0" y="3453822"/>
                </a:lnTo>
                <a:close/>
              </a:path>
            </a:pathLst>
          </a:custGeom>
        </p:spPr>
      </p:pic>
      <p:sp>
        <p:nvSpPr>
          <p:cNvPr id="11" name="Text Placeholder 10">
            <a:extLst>
              <a:ext uri="{FF2B5EF4-FFF2-40B4-BE49-F238E27FC236}">
                <a16:creationId xmlns:a16="http://schemas.microsoft.com/office/drawing/2014/main" id="{4128C609-A35A-4AF8-8D4A-887DC4333B11}"/>
              </a:ext>
            </a:extLst>
          </p:cNvPr>
          <p:cNvSpPr>
            <a:spLocks noGrp="1"/>
          </p:cNvSpPr>
          <p:nvPr>
            <p:ph type="body" sz="quarter" idx="10" hasCustomPrompt="1"/>
          </p:nvPr>
        </p:nvSpPr>
        <p:spPr>
          <a:xfrm>
            <a:off x="328613" y="352954"/>
            <a:ext cx="6200773" cy="819150"/>
          </a:xfrm>
        </p:spPr>
        <p:txBody>
          <a:bodyPr/>
          <a:lstStyle>
            <a:lvl1pPr marL="0" indent="0">
              <a:buNone/>
              <a:defRPr sz="1600">
                <a:latin typeface="+mj-lt"/>
                <a:cs typeface="Segoe Sans Display Semilight" pitchFamily="2" charset="0"/>
              </a:defRPr>
            </a:lvl1pPr>
            <a:lvl2pPr marL="121030" indent="0">
              <a:buNone/>
              <a:defRPr/>
            </a:lvl2pPr>
            <a:lvl3pPr marL="242060" indent="0">
              <a:buNone/>
              <a:defRPr/>
            </a:lvl3pPr>
            <a:lvl4pPr marL="350484" indent="0">
              <a:buNone/>
              <a:defRPr/>
            </a:lvl4pPr>
            <a:lvl5pPr marL="453022" indent="0">
              <a:buNone/>
              <a:defRPr/>
            </a:lvl5pPr>
          </a:lstStyle>
          <a:p>
            <a:pPr lvl="0"/>
            <a:r>
              <a:rPr lang="en-US"/>
              <a:t>Click to edit title style</a:t>
            </a:r>
          </a:p>
        </p:txBody>
      </p:sp>
      <p:sp>
        <p:nvSpPr>
          <p:cNvPr id="18" name="Rectangle 17">
            <a:extLst>
              <a:ext uri="{FF2B5EF4-FFF2-40B4-BE49-F238E27FC236}">
                <a16:creationId xmlns:a16="http://schemas.microsoft.com/office/drawing/2014/main" id="{479029A9-D9C7-4716-A233-4DADF6BF80E2}"/>
              </a:ext>
            </a:extLst>
          </p:cNvPr>
          <p:cNvSpPr/>
          <p:nvPr userDrawn="1"/>
        </p:nvSpPr>
        <p:spPr bwMode="auto">
          <a:xfrm>
            <a:off x="1" y="7216027"/>
            <a:ext cx="6858000" cy="2425966"/>
          </a:xfrm>
          <a:prstGeom prst="rect">
            <a:avLst/>
          </a:prstGeom>
          <a:solidFill>
            <a:schemeClr val="bg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cxnSp>
        <p:nvCxnSpPr>
          <p:cNvPr id="21" name="Straight Connector 20">
            <a:extLst>
              <a:ext uri="{FF2B5EF4-FFF2-40B4-BE49-F238E27FC236}">
                <a16:creationId xmlns:a16="http://schemas.microsoft.com/office/drawing/2014/main" id="{A5D42D52-D9B4-41AD-9E67-B1C90CEBE166}"/>
              </a:ext>
              <a:ext uri="{C183D7F6-B498-43B3-948B-1728B52AA6E4}">
                <adec:decorative xmlns:adec="http://schemas.microsoft.com/office/drawing/2017/decorative" val="1"/>
              </a:ext>
            </a:extLst>
          </p:cNvPr>
          <p:cNvCxnSpPr>
            <a:cxnSpLocks/>
          </p:cNvCxnSpPr>
          <p:nvPr userDrawn="1"/>
        </p:nvCxnSpPr>
        <p:spPr>
          <a:xfrm>
            <a:off x="2567163" y="7588473"/>
            <a:ext cx="0" cy="1436400"/>
          </a:xfrm>
          <a:prstGeom prst="line">
            <a:avLst/>
          </a:prstGeom>
          <a:ln w="12700">
            <a:solidFill>
              <a:srgbClr val="BEFFC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27" name="Text Placeholder 26">
            <a:extLst>
              <a:ext uri="{FF2B5EF4-FFF2-40B4-BE49-F238E27FC236}">
                <a16:creationId xmlns:a16="http://schemas.microsoft.com/office/drawing/2014/main" id="{866C8E06-597F-43D3-AE73-9B3EA2286445}"/>
              </a:ext>
            </a:extLst>
          </p:cNvPr>
          <p:cNvSpPr>
            <a:spLocks noGrp="1"/>
          </p:cNvSpPr>
          <p:nvPr>
            <p:ph type="body" sz="quarter" idx="11" hasCustomPrompt="1"/>
          </p:nvPr>
        </p:nvSpPr>
        <p:spPr>
          <a:xfrm>
            <a:off x="328613" y="7586673"/>
            <a:ext cx="2097087" cy="900000"/>
          </a:xfrm>
        </p:spPr>
        <p:txBody>
          <a:bodyPr/>
          <a:lstStyle>
            <a:lvl1pPr marL="0" indent="0">
              <a:buNone/>
              <a:defRPr sz="900">
                <a:solidFill>
                  <a:schemeClr val="tx1"/>
                </a:solidFill>
                <a:latin typeface="+mn-lt"/>
              </a:defRPr>
            </a:lvl1pPr>
            <a:lvl2pPr marL="121030" indent="0">
              <a:buNone/>
              <a:defRPr sz="900"/>
            </a:lvl2pPr>
            <a:lvl3pPr marL="242060" indent="0">
              <a:buNone/>
              <a:defRPr sz="900"/>
            </a:lvl3pPr>
            <a:lvl4pPr marL="350484" indent="0">
              <a:buNone/>
              <a:defRPr sz="900"/>
            </a:lvl4pPr>
            <a:lvl5pPr marL="453022" indent="0">
              <a:buNone/>
              <a:defRPr sz="900"/>
            </a:lvl5pPr>
          </a:lstStyle>
          <a:p>
            <a:pPr lvl="0"/>
            <a:r>
              <a:rPr lang="en-US"/>
              <a:t>[Flexible partner content space – templated but open ended]</a:t>
            </a:r>
          </a:p>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a:t>
            </a:r>
          </a:p>
        </p:txBody>
      </p:sp>
      <p:sp>
        <p:nvSpPr>
          <p:cNvPr id="29" name="Text Placeholder 28">
            <a:extLst>
              <a:ext uri="{FF2B5EF4-FFF2-40B4-BE49-F238E27FC236}">
                <a16:creationId xmlns:a16="http://schemas.microsoft.com/office/drawing/2014/main" id="{B48AABC4-C8DB-4F3A-A7AA-72B26625F127}"/>
              </a:ext>
            </a:extLst>
          </p:cNvPr>
          <p:cNvSpPr>
            <a:spLocks noGrp="1"/>
          </p:cNvSpPr>
          <p:nvPr>
            <p:ph type="body" sz="quarter" idx="12" hasCustomPrompt="1"/>
          </p:nvPr>
        </p:nvSpPr>
        <p:spPr>
          <a:xfrm>
            <a:off x="2708626" y="7586673"/>
            <a:ext cx="2323397" cy="720000"/>
          </a:xfrm>
        </p:spPr>
        <p:txBody>
          <a:bodyPr/>
          <a:lstStyle>
            <a:lvl1pPr marL="0" indent="0">
              <a:buNone/>
              <a:defRPr sz="900">
                <a:solidFill>
                  <a:schemeClr val="tx1"/>
                </a:solidFill>
              </a:defRPr>
            </a:lvl1pPr>
            <a:lvl2pPr marL="121030" indent="0">
              <a:buNone/>
              <a:defRPr sz="900"/>
            </a:lvl2pPr>
            <a:lvl3pPr marL="242060" indent="0">
              <a:buNone/>
              <a:defRPr sz="900"/>
            </a:lvl3pPr>
            <a:lvl4pPr marL="350484" indent="0">
              <a:buNone/>
              <a:defRPr sz="900"/>
            </a:lvl4pPr>
            <a:lvl5pPr marL="453022" indent="0">
              <a:buNone/>
              <a:defRPr sz="900"/>
            </a:lvl5pPr>
          </a:lstStyle>
          <a:p>
            <a:pPr lvl="0"/>
            <a:r>
              <a:rPr lang="en-US"/>
              <a:t>About [Partner]</a:t>
            </a:r>
          </a:p>
          <a:p>
            <a:pPr lvl="0"/>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31" name="Text Placeholder 30">
            <a:extLst>
              <a:ext uri="{FF2B5EF4-FFF2-40B4-BE49-F238E27FC236}">
                <a16:creationId xmlns:a16="http://schemas.microsoft.com/office/drawing/2014/main" id="{E7F73BA1-0BBA-410E-A92B-3EBBB2E7D7F0}"/>
              </a:ext>
            </a:extLst>
          </p:cNvPr>
          <p:cNvSpPr>
            <a:spLocks noGrp="1"/>
          </p:cNvSpPr>
          <p:nvPr>
            <p:ph type="body" sz="quarter" idx="13" hasCustomPrompt="1"/>
          </p:nvPr>
        </p:nvSpPr>
        <p:spPr>
          <a:xfrm>
            <a:off x="3008247" y="8394004"/>
            <a:ext cx="2023776" cy="304699"/>
          </a:xfrm>
        </p:spPr>
        <p:txBody>
          <a:bodyPr wrap="square">
            <a:spAutoFit/>
          </a:bodyPr>
          <a:lstStyle>
            <a:lvl1pPr marL="0" indent="0">
              <a:buNone/>
              <a:defRPr sz="900">
                <a:solidFill>
                  <a:schemeClr val="tx1"/>
                </a:solidFill>
                <a:latin typeface="+mn-lt"/>
              </a:defRPr>
            </a:lvl1pPr>
            <a:lvl2pPr marL="121030" indent="0">
              <a:buNone/>
              <a:defRPr sz="900">
                <a:latin typeface="+mn-lt"/>
              </a:defRPr>
            </a:lvl2pPr>
            <a:lvl3pPr marL="242060" indent="0">
              <a:buNone/>
              <a:defRPr sz="900">
                <a:latin typeface="+mn-lt"/>
              </a:defRPr>
            </a:lvl3pPr>
            <a:lvl4pPr marL="350484" indent="0">
              <a:buNone/>
              <a:defRPr sz="900">
                <a:latin typeface="+mn-lt"/>
              </a:defRPr>
            </a:lvl4pPr>
            <a:lvl5pPr marL="453022" indent="0">
              <a:buNone/>
              <a:defRPr sz="900">
                <a:latin typeface="+mn-lt"/>
              </a:defRPr>
            </a:lvl5pPr>
          </a:lstStyle>
          <a:p>
            <a:pPr lvl="0"/>
            <a:r>
              <a:rPr lang="en-US"/>
              <a:t>[Partner CTA]</a:t>
            </a:r>
          </a:p>
          <a:p>
            <a:pPr lvl="0"/>
            <a:r>
              <a:rPr lang="en-US"/>
              <a:t>Learn more about our services &gt;</a:t>
            </a:r>
          </a:p>
        </p:txBody>
      </p:sp>
      <p:sp>
        <p:nvSpPr>
          <p:cNvPr id="33" name="Picture Placeholder 32">
            <a:extLst>
              <a:ext uri="{FF2B5EF4-FFF2-40B4-BE49-F238E27FC236}">
                <a16:creationId xmlns:a16="http://schemas.microsoft.com/office/drawing/2014/main" id="{D911259B-6C32-49B8-B320-2AFCE74CB184}"/>
              </a:ext>
            </a:extLst>
          </p:cNvPr>
          <p:cNvSpPr>
            <a:spLocks noGrp="1"/>
          </p:cNvSpPr>
          <p:nvPr>
            <p:ph type="pic" sz="quarter" idx="14" hasCustomPrompt="1"/>
          </p:nvPr>
        </p:nvSpPr>
        <p:spPr>
          <a:xfrm>
            <a:off x="328613" y="8539173"/>
            <a:ext cx="2097087" cy="483481"/>
          </a:xfrm>
        </p:spPr>
        <p:txBody>
          <a:bodyPr/>
          <a:lstStyle>
            <a:lvl1pPr marL="0" indent="0" algn="ctr">
              <a:buNone/>
              <a:defRPr sz="900">
                <a:solidFill>
                  <a:schemeClr val="tx1"/>
                </a:solidFill>
                <a:latin typeface="+mn-lt"/>
              </a:defRPr>
            </a:lvl1pPr>
          </a:lstStyle>
          <a:p>
            <a:r>
              <a:rPr lang="en-US"/>
              <a:t>Partner logo</a:t>
            </a:r>
          </a:p>
        </p:txBody>
      </p:sp>
      <p:sp>
        <p:nvSpPr>
          <p:cNvPr id="35" name="Picture Placeholder 34">
            <a:extLst>
              <a:ext uri="{FF2B5EF4-FFF2-40B4-BE49-F238E27FC236}">
                <a16:creationId xmlns:a16="http://schemas.microsoft.com/office/drawing/2014/main" id="{F3F0CC08-1E7F-4ACD-BDD1-6B3849D15B7A}"/>
              </a:ext>
            </a:extLst>
          </p:cNvPr>
          <p:cNvSpPr>
            <a:spLocks noGrp="1"/>
          </p:cNvSpPr>
          <p:nvPr>
            <p:ph type="pic" sz="quarter" idx="15" hasCustomPrompt="1"/>
          </p:nvPr>
        </p:nvSpPr>
        <p:spPr>
          <a:xfrm>
            <a:off x="5314950" y="7586672"/>
            <a:ext cx="1543050" cy="1435981"/>
          </a:xfrm>
        </p:spPr>
        <p:txBody>
          <a:bodyPr/>
          <a:lstStyle>
            <a:lvl1pPr marL="0" indent="0" algn="ctr">
              <a:buNone/>
              <a:defRPr sz="900">
                <a:solidFill>
                  <a:schemeClr val="tx1"/>
                </a:solidFill>
              </a:defRPr>
            </a:lvl1pPr>
          </a:lstStyle>
          <a:p>
            <a:r>
              <a:rPr lang="en-US"/>
              <a:t>IMAGE</a:t>
            </a:r>
          </a:p>
          <a:p>
            <a:r>
              <a:rPr lang="en-US"/>
              <a:t>PLACEHOLDER</a:t>
            </a:r>
          </a:p>
        </p:txBody>
      </p:sp>
      <p:cxnSp>
        <p:nvCxnSpPr>
          <p:cNvPr id="45" name="Straight Connector 44">
            <a:extLst>
              <a:ext uri="{FF2B5EF4-FFF2-40B4-BE49-F238E27FC236}">
                <a16:creationId xmlns:a16="http://schemas.microsoft.com/office/drawing/2014/main" id="{A380C466-E4CF-4585-89D7-3AAAEB844370}"/>
              </a:ext>
              <a:ext uri="{C183D7F6-B498-43B3-948B-1728B52AA6E4}">
                <adec:decorative xmlns:adec="http://schemas.microsoft.com/office/drawing/2017/decorative" val="1"/>
              </a:ext>
            </a:extLst>
          </p:cNvPr>
          <p:cNvCxnSpPr>
            <a:cxnSpLocks/>
          </p:cNvCxnSpPr>
          <p:nvPr userDrawn="1"/>
        </p:nvCxnSpPr>
        <p:spPr>
          <a:xfrm>
            <a:off x="5173486" y="7588473"/>
            <a:ext cx="0" cy="1436400"/>
          </a:xfrm>
          <a:prstGeom prst="line">
            <a:avLst/>
          </a:prstGeom>
          <a:ln w="12700">
            <a:solidFill>
              <a:srgbClr val="BEFFC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48" name="Text Placeholder 47">
            <a:extLst>
              <a:ext uri="{FF2B5EF4-FFF2-40B4-BE49-F238E27FC236}">
                <a16:creationId xmlns:a16="http://schemas.microsoft.com/office/drawing/2014/main" id="{ED1E9BD1-79C9-4C1D-9B77-6619023853CA}"/>
              </a:ext>
            </a:extLst>
          </p:cNvPr>
          <p:cNvSpPr>
            <a:spLocks noGrp="1"/>
          </p:cNvSpPr>
          <p:nvPr>
            <p:ph type="body" sz="quarter" idx="16" hasCustomPrompt="1"/>
          </p:nvPr>
        </p:nvSpPr>
        <p:spPr>
          <a:xfrm>
            <a:off x="3008003" y="8780913"/>
            <a:ext cx="2024372" cy="241740"/>
          </a:xfrm>
        </p:spPr>
        <p:txBody>
          <a:bodyPr/>
          <a:lstStyle>
            <a:lvl1pPr marL="0" indent="0">
              <a:buNone/>
              <a:defRPr sz="900">
                <a:solidFill>
                  <a:schemeClr val="tx1"/>
                </a:solidFill>
                <a:latin typeface="+mj-lt"/>
              </a:defRPr>
            </a:lvl1pPr>
            <a:lvl2pPr marL="121030" indent="0">
              <a:buNone/>
              <a:defRPr sz="900">
                <a:latin typeface="+mn-lt"/>
              </a:defRPr>
            </a:lvl2pPr>
            <a:lvl3pPr marL="242060" indent="0">
              <a:buNone/>
              <a:defRPr sz="900">
                <a:latin typeface="+mn-lt"/>
              </a:defRPr>
            </a:lvl3pPr>
            <a:lvl4pPr marL="350484" indent="0">
              <a:buNone/>
              <a:defRPr sz="900">
                <a:latin typeface="+mn-lt"/>
              </a:defRPr>
            </a:lvl4pPr>
            <a:lvl5pPr marL="453022" indent="0">
              <a:buNone/>
              <a:defRPr sz="900">
                <a:latin typeface="+mn-lt"/>
              </a:defRPr>
            </a:lvl5pPr>
          </a:lstStyle>
          <a:p>
            <a:pPr lvl="0"/>
            <a:r>
              <a:rPr lang="en-US"/>
              <a:t>[Link to partner website]</a:t>
            </a:r>
          </a:p>
        </p:txBody>
      </p:sp>
      <p:sp>
        <p:nvSpPr>
          <p:cNvPr id="50" name="Rectangle 49">
            <a:extLst>
              <a:ext uri="{FF2B5EF4-FFF2-40B4-BE49-F238E27FC236}">
                <a16:creationId xmlns:a16="http://schemas.microsoft.com/office/drawing/2014/main" id="{238D091E-0E85-421C-8CC3-B4C199EE460C}"/>
              </a:ext>
            </a:extLst>
          </p:cNvPr>
          <p:cNvSpPr/>
          <p:nvPr userDrawn="1"/>
        </p:nvSpPr>
        <p:spPr bwMode="auto">
          <a:xfrm>
            <a:off x="0" y="9102067"/>
            <a:ext cx="6858000" cy="803931"/>
          </a:xfrm>
          <a:prstGeom prst="rect">
            <a:avLst/>
          </a:prstGeom>
          <a:solidFill>
            <a:srgbClr val="091F2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fontAlgn="base">
              <a:spcBef>
                <a:spcPct val="0"/>
              </a:spcBef>
              <a:spcAft>
                <a:spcPct val="0"/>
              </a:spcAft>
            </a:pPr>
            <a:endParaRPr lang="en-US" sz="2000" err="1">
              <a:solidFill>
                <a:srgbClr val="FFFFFF"/>
              </a:solidFill>
              <a:ea typeface="Segoe UI" pitchFamily="34" charset="0"/>
              <a:cs typeface="Segoe UI" pitchFamily="34" charset="0"/>
            </a:endParaRPr>
          </a:p>
        </p:txBody>
      </p:sp>
      <p:sp>
        <p:nvSpPr>
          <p:cNvPr id="54" name="Text Placeholder 53">
            <a:extLst>
              <a:ext uri="{FF2B5EF4-FFF2-40B4-BE49-F238E27FC236}">
                <a16:creationId xmlns:a16="http://schemas.microsoft.com/office/drawing/2014/main" id="{36AF7CC0-429B-47E2-9696-DFBA78B1C6BF}"/>
              </a:ext>
            </a:extLst>
          </p:cNvPr>
          <p:cNvSpPr>
            <a:spLocks noGrp="1"/>
          </p:cNvSpPr>
          <p:nvPr>
            <p:ph type="body" sz="quarter" idx="17" hasCustomPrompt="1"/>
          </p:nvPr>
        </p:nvSpPr>
        <p:spPr>
          <a:xfrm>
            <a:off x="328614" y="9244229"/>
            <a:ext cx="6200772" cy="321258"/>
          </a:xfrm>
        </p:spPr>
        <p:txBody>
          <a:bodyPr/>
          <a:lstStyle>
            <a:lvl1pPr marL="121030" indent="-121030">
              <a:buSzPct val="100000"/>
              <a:buFontTx/>
              <a:buBlip>
                <a:blip r:embed="rId3"/>
              </a:buBlip>
              <a:defRPr sz="700">
                <a:solidFill>
                  <a:schemeClr val="bg1"/>
                </a:solidFill>
              </a:defRPr>
            </a:lvl1pPr>
            <a:lvl2pPr marL="242060" indent="-121030">
              <a:buFontTx/>
              <a:buBlip>
                <a:blip r:embed="rId4"/>
              </a:buBlip>
              <a:defRPr/>
            </a:lvl2pPr>
            <a:lvl3pPr marL="347961" indent="-105901">
              <a:buFontTx/>
              <a:buBlip>
                <a:blip r:embed="rId4"/>
              </a:buBlip>
              <a:defRPr/>
            </a:lvl3pPr>
            <a:lvl4pPr marL="446299" indent="-95815">
              <a:buFontTx/>
              <a:buBlip>
                <a:blip r:embed="rId4"/>
              </a:buBlip>
              <a:defRPr/>
            </a:lvl4pPr>
            <a:lvl5pPr marL="542114" indent="-89092">
              <a:buFontTx/>
              <a:buBlip>
                <a:blip r:embed="rId4"/>
              </a:buBlip>
              <a:defRPr/>
            </a:lvl5pPr>
          </a:lstStyle>
          <a:p>
            <a:pPr lvl="0"/>
            <a:r>
              <a:rPr lang="en-US"/>
              <a:t>Click to edit text styles</a:t>
            </a:r>
          </a:p>
        </p:txBody>
      </p:sp>
      <p:grpSp>
        <p:nvGrpSpPr>
          <p:cNvPr id="25" name="Group 24">
            <a:extLst>
              <a:ext uri="{FF2B5EF4-FFF2-40B4-BE49-F238E27FC236}">
                <a16:creationId xmlns:a16="http://schemas.microsoft.com/office/drawing/2014/main" id="{DF4364F2-B39D-4835-8360-7C99B9AE63AF}"/>
              </a:ext>
            </a:extLst>
          </p:cNvPr>
          <p:cNvGrpSpPr/>
          <p:nvPr userDrawn="1"/>
        </p:nvGrpSpPr>
        <p:grpSpPr>
          <a:xfrm>
            <a:off x="2708275" y="8417793"/>
            <a:ext cx="252000" cy="252000"/>
            <a:chOff x="2708275" y="8281369"/>
            <a:chExt cx="252000" cy="252000"/>
          </a:xfrm>
        </p:grpSpPr>
        <p:sp>
          <p:nvSpPr>
            <p:cNvPr id="26" name="Freeform: Shape 25">
              <a:extLst>
                <a:ext uri="{FF2B5EF4-FFF2-40B4-BE49-F238E27FC236}">
                  <a16:creationId xmlns:a16="http://schemas.microsoft.com/office/drawing/2014/main" id="{559ED779-426E-448A-9708-2D9ED96DDEFF}"/>
                </a:ext>
              </a:extLst>
            </p:cNvPr>
            <p:cNvSpPr/>
            <p:nvPr/>
          </p:nvSpPr>
          <p:spPr>
            <a:xfrm rot="5400000">
              <a:off x="2708275" y="8281369"/>
              <a:ext cx="252000" cy="252000"/>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BEFFC3"/>
            </a:solidFill>
            <a:ln w="391" cap="flat">
              <a:noFill/>
              <a:prstDash val="solid"/>
              <a:miter/>
            </a:ln>
          </p:spPr>
          <p:txBody>
            <a:bodyPr rtlCol="0" anchor="ctr"/>
            <a:lstStyle/>
            <a:p>
              <a:endParaRPr lang="en-US"/>
            </a:p>
          </p:txBody>
        </p:sp>
        <p:grpSp>
          <p:nvGrpSpPr>
            <p:cNvPr id="28" name="Graphic 32">
              <a:extLst>
                <a:ext uri="{FF2B5EF4-FFF2-40B4-BE49-F238E27FC236}">
                  <a16:creationId xmlns:a16="http://schemas.microsoft.com/office/drawing/2014/main" id="{046BD3A4-A2C0-412B-83FC-9E0B05FF0EE7}"/>
                </a:ext>
              </a:extLst>
            </p:cNvPr>
            <p:cNvGrpSpPr/>
            <p:nvPr/>
          </p:nvGrpSpPr>
          <p:grpSpPr>
            <a:xfrm rot="5400000">
              <a:off x="2778265" y="8355123"/>
              <a:ext cx="112024" cy="104488"/>
              <a:chOff x="2996146" y="4819536"/>
              <a:chExt cx="56012" cy="52244"/>
            </a:xfrm>
          </p:grpSpPr>
          <p:sp>
            <p:nvSpPr>
              <p:cNvPr id="30" name="Freeform: Shape 29">
                <a:extLst>
                  <a:ext uri="{FF2B5EF4-FFF2-40B4-BE49-F238E27FC236}">
                    <a16:creationId xmlns:a16="http://schemas.microsoft.com/office/drawing/2014/main" id="{0F87B4A7-E97C-4677-9ADE-9B1BD285C3A5}"/>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9525" cap="rnd">
                <a:solidFill>
                  <a:srgbClr val="000000"/>
                </a:solidFill>
                <a:prstDash val="solid"/>
                <a:round/>
              </a:ln>
            </p:spPr>
            <p:txBody>
              <a:bodyPr rtlCol="0" anchor="ctr"/>
              <a:lstStyle/>
              <a:p>
                <a:endParaRPr lang="en-US"/>
              </a:p>
            </p:txBody>
          </p:sp>
          <p:sp>
            <p:nvSpPr>
              <p:cNvPr id="32" name="Freeform: Shape 31">
                <a:extLst>
                  <a:ext uri="{FF2B5EF4-FFF2-40B4-BE49-F238E27FC236}">
                    <a16:creationId xmlns:a16="http://schemas.microsoft.com/office/drawing/2014/main" id="{E7FDD756-EFBD-47BB-8FA1-78BFCE945BE4}"/>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9525" cap="rnd">
                <a:solidFill>
                  <a:srgbClr val="000000"/>
                </a:solidFill>
                <a:prstDash val="solid"/>
                <a:round/>
              </a:ln>
            </p:spPr>
            <p:txBody>
              <a:bodyPr rtlCol="0" anchor="ctr"/>
              <a:lstStyle/>
              <a:p>
                <a:endParaRPr lang="en-US"/>
              </a:p>
            </p:txBody>
          </p:sp>
          <p:sp>
            <p:nvSpPr>
              <p:cNvPr id="34" name="Freeform: Shape 33">
                <a:extLst>
                  <a:ext uri="{FF2B5EF4-FFF2-40B4-BE49-F238E27FC236}">
                    <a16:creationId xmlns:a16="http://schemas.microsoft.com/office/drawing/2014/main" id="{872127C7-B5A1-4FC9-89C9-FF5B304B3CCC}"/>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9525" cap="rnd">
                <a:solidFill>
                  <a:srgbClr val="000000"/>
                </a:solidFill>
                <a:prstDash val="solid"/>
                <a:round/>
              </a:ln>
            </p:spPr>
            <p:txBody>
              <a:bodyPr rtlCol="0" anchor="ctr"/>
              <a:lstStyle/>
              <a:p>
                <a:endParaRPr lang="en-US"/>
              </a:p>
            </p:txBody>
          </p:sp>
        </p:grpSp>
      </p:grpSp>
    </p:spTree>
    <p:extLst>
      <p:ext uri="{BB962C8B-B14F-4D97-AF65-F5344CB8AC3E}">
        <p14:creationId xmlns:p14="http://schemas.microsoft.com/office/powerpoint/2010/main" val="1282470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6" pos="496">
          <p15:clr>
            <a:srgbClr val="A4A3A4"/>
          </p15:clr>
        </p15:guide>
        <p15:guide id="7" pos="613">
          <p15:clr>
            <a:srgbClr val="A4A3A4"/>
          </p15:clr>
        </p15:guide>
        <p15:guide id="8" pos="876">
          <p15:clr>
            <a:srgbClr val="A4A3A4"/>
          </p15:clr>
        </p15:guide>
        <p15:guide id="9" pos="992">
          <p15:clr>
            <a:srgbClr val="A4A3A4"/>
          </p15:clr>
        </p15:guide>
        <p15:guide id="10" pos="1254">
          <p15:clr>
            <a:srgbClr val="A4A3A4"/>
          </p15:clr>
        </p15:guide>
        <p15:guide id="11" pos="1371">
          <p15:clr>
            <a:srgbClr val="A4A3A4"/>
          </p15:clr>
        </p15:guide>
        <p15:guide id="12" pos="1633">
          <p15:clr>
            <a:srgbClr val="A4A3A4"/>
          </p15:clr>
        </p15:guide>
        <p15:guide id="13" pos="1749">
          <p15:clr>
            <a:srgbClr val="A4A3A4"/>
          </p15:clr>
        </p15:guide>
        <p15:guide id="14" pos="2011">
          <p15:clr>
            <a:srgbClr val="A4A3A4"/>
          </p15:clr>
        </p15:guide>
        <p15:guide id="15" pos="2128">
          <p15:clr>
            <a:srgbClr val="A4A3A4"/>
          </p15:clr>
        </p15:guide>
        <p15:guide id="16" pos="2390">
          <p15:clr>
            <a:srgbClr val="A4A3A4"/>
          </p15:clr>
        </p15:guide>
        <p15:guide id="17" pos="2506">
          <p15:clr>
            <a:srgbClr val="A4A3A4"/>
          </p15:clr>
        </p15:guide>
        <p15:guide id="18" pos="2769">
          <p15:clr>
            <a:srgbClr val="A4A3A4"/>
          </p15:clr>
        </p15:guide>
        <p15:guide id="19" pos="2886">
          <p15:clr>
            <a:srgbClr val="A4A3A4"/>
          </p15:clr>
        </p15:guide>
        <p15:guide id="20" pos="3147">
          <p15:clr>
            <a:srgbClr val="A4A3A4"/>
          </p15:clr>
        </p15:guide>
        <p15:guide id="21" pos="3264">
          <p15:clr>
            <a:srgbClr val="A4A3A4"/>
          </p15:clr>
        </p15:guide>
        <p15:guide id="22" pos="3524">
          <p15:clr>
            <a:srgbClr val="A4A3A4"/>
          </p15:clr>
        </p15:guide>
        <p15:guide id="23" pos="3642">
          <p15:clr>
            <a:srgbClr val="A4A3A4"/>
          </p15:clr>
        </p15:guide>
        <p15:guide id="24" pos="3904">
          <p15:clr>
            <a:srgbClr val="A4A3A4"/>
          </p15:clr>
        </p15:guide>
        <p15:guide id="25" pos="4022">
          <p15:clr>
            <a:srgbClr val="A4A3A4"/>
          </p15:clr>
        </p15:guide>
        <p15:guide id="26" pos="4282">
          <p15:clr>
            <a:srgbClr val="A4A3A4"/>
          </p15:clr>
        </p15:guide>
        <p15:guide id="27" pos="4399">
          <p15:clr>
            <a:srgbClr val="A4A3A4"/>
          </p15:clr>
        </p15:guide>
        <p15:guide id="28" orient="horz" pos="1327">
          <p15:clr>
            <a:srgbClr val="5ACBF0"/>
          </p15:clr>
        </p15:guide>
        <p15:guide id="29" orient="horz" pos="1864">
          <p15:clr>
            <a:srgbClr val="5ACBF0"/>
          </p15:clr>
        </p15:guide>
        <p15:guide id="30" orient="horz" pos="422">
          <p15:clr>
            <a:srgbClr val="5ACBF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sv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userDrawn="1">
            <p:ph type="title"/>
          </p:nvPr>
        </p:nvSpPr>
        <p:spPr>
          <a:xfrm>
            <a:off x="330899" y="422131"/>
            <a:ext cx="6197918" cy="647267"/>
          </a:xfrm>
          <a:prstGeom prst="rect">
            <a:avLst/>
          </a:prstGeom>
        </p:spPr>
        <p:txBody>
          <a:bodyPr vert="horz" wrap="square" lIns="0" tIns="0" rIns="0" bIns="0" rtlCol="0" anchor="t">
            <a:noAutofit/>
          </a:bodyPr>
          <a:lstStyle/>
          <a:p>
            <a:r>
              <a:rPr lang="en-US"/>
              <a:t>Click to edit Master title style</a:t>
            </a:r>
          </a:p>
        </p:txBody>
      </p:sp>
      <p:sp>
        <p:nvSpPr>
          <p:cNvPr id="4" name="Text Placeholder 3"/>
          <p:cNvSpPr>
            <a:spLocks noGrp="1"/>
          </p:cNvSpPr>
          <p:nvPr userDrawn="1">
            <p:ph type="body" idx="1"/>
          </p:nvPr>
        </p:nvSpPr>
        <p:spPr>
          <a:xfrm>
            <a:off x="328612" y="1452880"/>
            <a:ext cx="6197918" cy="8029424"/>
          </a:xfrm>
          <a:prstGeom prst="rect">
            <a:avLst/>
          </a:prstGeom>
        </p:spPr>
        <p:txBody>
          <a:bodyPr vert="horz" wrap="square"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p:txBody>
      </p:sp>
      <p:grpSp>
        <p:nvGrpSpPr>
          <p:cNvPr id="47" name="GRID" hidden="1">
            <a:extLst>
              <a:ext uri="{FF2B5EF4-FFF2-40B4-BE49-F238E27FC236}">
                <a16:creationId xmlns:a16="http://schemas.microsoft.com/office/drawing/2014/main" id="{32B5FFBF-552A-4973-B5B3-9EE3A765185F}"/>
              </a:ext>
            </a:extLst>
          </p:cNvPr>
          <p:cNvGrpSpPr/>
          <p:nvPr userDrawn="1"/>
        </p:nvGrpSpPr>
        <p:grpSpPr>
          <a:xfrm>
            <a:off x="0" y="0"/>
            <a:ext cx="6858000" cy="9906000"/>
            <a:chOff x="0" y="0"/>
            <a:chExt cx="12192000" cy="6858000"/>
          </a:xfrm>
        </p:grpSpPr>
        <p:cxnSp>
          <p:nvCxnSpPr>
            <p:cNvPr id="7" name="Straight Connector 6">
              <a:extLst>
                <a:ext uri="{FF2B5EF4-FFF2-40B4-BE49-F238E27FC236}">
                  <a16:creationId xmlns:a16="http://schemas.microsoft.com/office/drawing/2014/main" id="{5CD412E5-2492-4063-96AB-C451FC39F2B6}"/>
                </a:ext>
              </a:extLst>
            </p:cNvPr>
            <p:cNvCxnSpPr/>
            <p:nvPr/>
          </p:nvCxnSpPr>
          <p:spPr>
            <a:xfrm>
              <a:off x="0" y="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D25E7FAE-6A98-413B-871E-10F8DF6FF1E3}"/>
                </a:ext>
              </a:extLst>
            </p:cNvPr>
            <p:cNvCxnSpPr/>
            <p:nvPr/>
          </p:nvCxnSpPr>
          <p:spPr>
            <a:xfrm>
              <a:off x="0" y="29260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F42BDE7-00A0-446E-9CEE-23DDF6A13E6E}"/>
                </a:ext>
              </a:extLst>
            </p:cNvPr>
            <p:cNvCxnSpPr/>
            <p:nvPr/>
          </p:nvCxnSpPr>
          <p:spPr>
            <a:xfrm>
              <a:off x="0" y="585216"/>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AD48FF31-9C6A-4C0C-AB96-ED556488A1BA}"/>
                </a:ext>
              </a:extLst>
            </p:cNvPr>
            <p:cNvCxnSpPr/>
            <p:nvPr/>
          </p:nvCxnSpPr>
          <p:spPr>
            <a:xfrm>
              <a:off x="0" y="6272784"/>
              <a:ext cx="12188952" cy="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8D811B2-F122-4FF3-A4F6-E7291A5152BB}"/>
                </a:ext>
              </a:extLst>
            </p:cNvPr>
            <p:cNvCxnSpPr/>
            <p:nvPr/>
          </p:nvCxnSpPr>
          <p:spPr>
            <a:xfrm>
              <a:off x="0" y="656539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2029335-BA6E-4B6F-B752-D02603169DE6}"/>
                </a:ext>
              </a:extLst>
            </p:cNvPr>
            <p:cNvCxnSpPr/>
            <p:nvPr/>
          </p:nvCxnSpPr>
          <p:spPr>
            <a:xfrm>
              <a:off x="0" y="685800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08D55A0-D16C-4191-B9F9-C95B51610B5E}"/>
                </a:ext>
              </a:extLst>
            </p:cNvPr>
            <p:cNvCxnSpPr/>
            <p:nvPr/>
          </p:nvCxnSpPr>
          <p:spPr>
            <a:xfrm>
              <a:off x="0" y="87782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DA3FCB58-9F61-404B-A493-7860A942FCC2}"/>
                </a:ext>
              </a:extLst>
            </p:cNvPr>
            <p:cNvCxnSpPr/>
            <p:nvPr/>
          </p:nvCxnSpPr>
          <p:spPr>
            <a:xfrm>
              <a:off x="0" y="117043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0EFD38DF-4402-499A-B7B2-D5BBF3AD467C}"/>
                </a:ext>
              </a:extLst>
            </p:cNvPr>
            <p:cNvCxnSpPr/>
            <p:nvPr/>
          </p:nvCxnSpPr>
          <p:spPr>
            <a:xfrm>
              <a:off x="0" y="146304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26DFD209-A624-4FEA-8F60-067FBF0CC1E8}"/>
                </a:ext>
              </a:extLst>
            </p:cNvPr>
            <p:cNvCxnSpPr/>
            <p:nvPr/>
          </p:nvCxnSpPr>
          <p:spPr>
            <a:xfrm>
              <a:off x="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F1B8ED61-88C3-48AA-91A7-BFD779B3B3BA}"/>
                </a:ext>
              </a:extLst>
            </p:cNvPr>
            <p:cNvCxnSpPr/>
            <p:nvPr/>
          </p:nvCxnSpPr>
          <p:spPr>
            <a:xfrm>
              <a:off x="585216"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822AC47D-49D2-4B9E-B580-53A7922E5654}"/>
                </a:ext>
              </a:extLst>
            </p:cNvPr>
            <p:cNvCxnSpPr/>
            <p:nvPr/>
          </p:nvCxnSpPr>
          <p:spPr>
            <a:xfrm>
              <a:off x="29260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0D7A2DB-4310-49CD-83F6-55B33BE76665}"/>
                </a:ext>
              </a:extLst>
            </p:cNvPr>
            <p:cNvCxnSpPr/>
            <p:nvPr/>
          </p:nvCxnSpPr>
          <p:spPr>
            <a:xfrm>
              <a:off x="877824"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20C40071-7BC6-4682-9CD1-0631E07C9F11}"/>
                </a:ext>
              </a:extLst>
            </p:cNvPr>
            <p:cNvCxnSpPr/>
            <p:nvPr/>
          </p:nvCxnSpPr>
          <p:spPr>
            <a:xfrm>
              <a:off x="117043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EE0ACFAA-26E9-44D2-BEF0-E02CAE93F397}"/>
                </a:ext>
              </a:extLst>
            </p:cNvPr>
            <p:cNvCxnSpPr/>
            <p:nvPr/>
          </p:nvCxnSpPr>
          <p:spPr>
            <a:xfrm>
              <a:off x="11021568"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85D1186-93AE-4B67-8544-763E0B213AAC}"/>
                </a:ext>
              </a:extLst>
            </p:cNvPr>
            <p:cNvCxnSpPr/>
            <p:nvPr/>
          </p:nvCxnSpPr>
          <p:spPr>
            <a:xfrm>
              <a:off x="11606784" y="0"/>
              <a:ext cx="0" cy="6858000"/>
            </a:xfrm>
            <a:prstGeom prst="line">
              <a:avLst/>
            </a:prstGeom>
            <a:ln w="3175">
              <a:solidFill>
                <a:srgbClr val="DF45D4"/>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B1D45AE-FC53-4BB4-A9CD-C563C03A1195}"/>
                </a:ext>
              </a:extLst>
            </p:cNvPr>
            <p:cNvCxnSpPr/>
            <p:nvPr/>
          </p:nvCxnSpPr>
          <p:spPr>
            <a:xfrm>
              <a:off x="11314176"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8325177A-06D9-4C2A-B7EF-984A90245BF7}"/>
                </a:ext>
              </a:extLst>
            </p:cNvPr>
            <p:cNvCxnSpPr/>
            <p:nvPr/>
          </p:nvCxnSpPr>
          <p:spPr>
            <a:xfrm>
              <a:off x="11899392"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D2B67796-DF72-4C3B-A79D-7534FD3084C9}"/>
                </a:ext>
              </a:extLst>
            </p:cNvPr>
            <p:cNvCxnSpPr/>
            <p:nvPr/>
          </p:nvCxnSpPr>
          <p:spPr>
            <a:xfrm>
              <a:off x="12192000" y="0"/>
              <a:ext cx="0" cy="685800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C8B2C409-2FF7-4120-9E48-02A446B82DD6}"/>
                </a:ext>
              </a:extLst>
            </p:cNvPr>
            <p:cNvCxnSpPr/>
            <p:nvPr/>
          </p:nvCxnSpPr>
          <p:spPr>
            <a:xfrm>
              <a:off x="0" y="175564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3E0130A-B11A-42AB-8439-3CB0569F1C08}"/>
                </a:ext>
              </a:extLst>
            </p:cNvPr>
            <p:cNvCxnSpPr/>
            <p:nvPr/>
          </p:nvCxnSpPr>
          <p:spPr>
            <a:xfrm>
              <a:off x="0" y="204825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0840B631-CB23-44B8-823B-56619D54F0E4}"/>
                </a:ext>
              </a:extLst>
            </p:cNvPr>
            <p:cNvCxnSpPr/>
            <p:nvPr/>
          </p:nvCxnSpPr>
          <p:spPr>
            <a:xfrm>
              <a:off x="0" y="234086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C7DD460B-BBE5-43D6-95DF-C1C1CC6239C6}"/>
                </a:ext>
              </a:extLst>
            </p:cNvPr>
            <p:cNvCxnSpPr/>
            <p:nvPr/>
          </p:nvCxnSpPr>
          <p:spPr>
            <a:xfrm>
              <a:off x="0" y="263347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7F5BEEB4-62B8-420A-9489-8319B9432C34}"/>
                </a:ext>
              </a:extLst>
            </p:cNvPr>
            <p:cNvCxnSpPr/>
            <p:nvPr/>
          </p:nvCxnSpPr>
          <p:spPr>
            <a:xfrm>
              <a:off x="0" y="292608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79242164-82A4-4DA9-B78C-33430C241872}"/>
                </a:ext>
              </a:extLst>
            </p:cNvPr>
            <p:cNvCxnSpPr/>
            <p:nvPr/>
          </p:nvCxnSpPr>
          <p:spPr>
            <a:xfrm>
              <a:off x="0" y="321868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D8767DD-4892-4904-AE72-87087DD9CCC2}"/>
                </a:ext>
              </a:extLst>
            </p:cNvPr>
            <p:cNvCxnSpPr/>
            <p:nvPr/>
          </p:nvCxnSpPr>
          <p:spPr>
            <a:xfrm>
              <a:off x="0" y="351129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245FC793-2AD0-4021-B3FB-391EDDE6CB63}"/>
                </a:ext>
              </a:extLst>
            </p:cNvPr>
            <p:cNvCxnSpPr/>
            <p:nvPr userDrawn="1"/>
          </p:nvCxnSpPr>
          <p:spPr>
            <a:xfrm>
              <a:off x="0" y="380390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091C6C8-296D-4AA9-8F03-7DEA5FA7D71A}"/>
                </a:ext>
              </a:extLst>
            </p:cNvPr>
            <p:cNvCxnSpPr/>
            <p:nvPr userDrawn="1"/>
          </p:nvCxnSpPr>
          <p:spPr>
            <a:xfrm>
              <a:off x="0" y="409651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71CBDA8A-698A-4B1C-BC41-CD72C2900FE8}"/>
                </a:ext>
              </a:extLst>
            </p:cNvPr>
            <p:cNvCxnSpPr/>
            <p:nvPr userDrawn="1"/>
          </p:nvCxnSpPr>
          <p:spPr>
            <a:xfrm>
              <a:off x="0" y="438912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F0780C82-EF19-43A2-BF1B-31FDFBA092CA}"/>
                </a:ext>
              </a:extLst>
            </p:cNvPr>
            <p:cNvCxnSpPr/>
            <p:nvPr userDrawn="1"/>
          </p:nvCxnSpPr>
          <p:spPr>
            <a:xfrm>
              <a:off x="0" y="4681728"/>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13492339-9370-44E2-8C4D-414393DEB764}"/>
                </a:ext>
              </a:extLst>
            </p:cNvPr>
            <p:cNvCxnSpPr/>
            <p:nvPr userDrawn="1"/>
          </p:nvCxnSpPr>
          <p:spPr>
            <a:xfrm>
              <a:off x="0" y="4974336"/>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BF7CE2A-C0A7-4C6F-88B8-E40107AE34E8}"/>
                </a:ext>
              </a:extLst>
            </p:cNvPr>
            <p:cNvCxnSpPr/>
            <p:nvPr userDrawn="1"/>
          </p:nvCxnSpPr>
          <p:spPr>
            <a:xfrm>
              <a:off x="0" y="5266944"/>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CCD7A1D0-B060-4037-BFAE-80FAF89CC35F}"/>
                </a:ext>
              </a:extLst>
            </p:cNvPr>
            <p:cNvCxnSpPr/>
            <p:nvPr userDrawn="1"/>
          </p:nvCxnSpPr>
          <p:spPr>
            <a:xfrm>
              <a:off x="0" y="5559552"/>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2A121C21-7F60-43D7-B9B4-682B9D22E24D}"/>
                </a:ext>
              </a:extLst>
            </p:cNvPr>
            <p:cNvCxnSpPr/>
            <p:nvPr userDrawn="1"/>
          </p:nvCxnSpPr>
          <p:spPr>
            <a:xfrm>
              <a:off x="0" y="5852160"/>
              <a:ext cx="12188952" cy="0"/>
            </a:xfrm>
            <a:prstGeom prst="line">
              <a:avLst/>
            </a:prstGeom>
            <a:ln w="3175">
              <a:solidFill>
                <a:schemeClr val="tx1">
                  <a:alpha val="20000"/>
                </a:schemeClr>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3" name=".64 square" hidden="1">
            <a:extLst>
              <a:ext uri="{FF2B5EF4-FFF2-40B4-BE49-F238E27FC236}">
                <a16:creationId xmlns:a16="http://schemas.microsoft.com/office/drawing/2014/main" id="{90E0CE0A-15D7-405F-8DFA-B7F5AF47B03C}"/>
              </a:ext>
            </a:extLst>
          </p:cNvPr>
          <p:cNvSpPr/>
          <p:nvPr userDrawn="1"/>
        </p:nvSpPr>
        <p:spPr bwMode="auto">
          <a:xfrm>
            <a:off x="0" y="2"/>
            <a:ext cx="329185" cy="845312"/>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sp>
        <p:nvSpPr>
          <p:cNvPr id="35" name=".32 square" hidden="1">
            <a:extLst>
              <a:ext uri="{FF2B5EF4-FFF2-40B4-BE49-F238E27FC236}">
                <a16:creationId xmlns:a16="http://schemas.microsoft.com/office/drawing/2014/main" id="{09835393-211C-428D-B22F-51EE7A413599}"/>
              </a:ext>
            </a:extLst>
          </p:cNvPr>
          <p:cNvSpPr/>
          <p:nvPr userDrawn="1"/>
        </p:nvSpPr>
        <p:spPr bwMode="auto">
          <a:xfrm>
            <a:off x="0" y="0"/>
            <a:ext cx="164592" cy="422656"/>
          </a:xfrm>
          <a:prstGeom prst="rect">
            <a:avLst/>
          </a:prstGeom>
          <a:solidFill>
            <a:schemeClr val="tx1">
              <a:alpha val="17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6819" tIns="77455" rIns="96819" bIns="77455" numCol="1" spcCol="0" rtlCol="0" fromWordArt="0" anchor="t" anchorCtr="0" forceAA="0" compatLnSpc="1">
            <a:prstTxWarp prst="textNoShape">
              <a:avLst/>
            </a:prstTxWarp>
            <a:noAutofit/>
          </a:bodyPr>
          <a:lstStyle/>
          <a:p>
            <a:pPr algn="ctr" defTabSz="493688" fontAlgn="base">
              <a:lnSpc>
                <a:spcPct val="90000"/>
              </a:lnSpc>
              <a:spcBef>
                <a:spcPct val="0"/>
              </a:spcBef>
              <a:spcAft>
                <a:spcPct val="0"/>
              </a:spcAft>
            </a:pPr>
            <a:endParaRPr lang="en-US" sz="1271">
              <a:gradFill>
                <a:gsLst>
                  <a:gs pos="0">
                    <a:srgbClr val="FFFFFF"/>
                  </a:gs>
                  <a:gs pos="100000">
                    <a:srgbClr val="FFFFFF"/>
                  </a:gs>
                </a:gsLst>
                <a:lin ang="5400000" scaled="0"/>
              </a:gradFill>
              <a:ea typeface="Segoe UI" pitchFamily="34" charset="0"/>
              <a:cs typeface="Segoe UI" pitchFamily="34" charset="0"/>
            </a:endParaRPr>
          </a:p>
        </p:txBody>
      </p:sp>
      <p:pic>
        <p:nvPicPr>
          <p:cNvPr id="50" name="Graphic 49">
            <a:extLst>
              <a:ext uri="{FF2B5EF4-FFF2-40B4-BE49-F238E27FC236}">
                <a16:creationId xmlns:a16="http://schemas.microsoft.com/office/drawing/2014/main" id="{113664FD-9B38-44B4-8709-2A94C299A761}"/>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rot="5400000">
            <a:off x="3056761" y="3962400"/>
            <a:ext cx="9906001" cy="1981200"/>
          </a:xfrm>
          <a:prstGeom prst="rect">
            <a:avLst/>
          </a:prstGeom>
        </p:spPr>
      </p:pic>
    </p:spTree>
    <p:extLst>
      <p:ext uri="{BB962C8B-B14F-4D97-AF65-F5344CB8AC3E}">
        <p14:creationId xmlns:p14="http://schemas.microsoft.com/office/powerpoint/2010/main" val="3748521733"/>
      </p:ext>
    </p:extLst>
  </p:cSld>
  <p:clrMap bg1="lt1" tx1="dk1" bg2="lt2" tx2="dk2" accent1="accent1" accent2="accent2" accent3="accent3" accent4="accent4" accent5="accent5" accent6="accent6" hlink="hlink" folHlink="folHlink"/>
  <p:sldLayoutIdLst>
    <p:sldLayoutId id="2147483673" r:id="rId1"/>
    <p:sldLayoutId id="2147483675"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493831" rtl="0" eaLnBrk="1" latinLnBrk="0" hangingPunct="1">
        <a:lnSpc>
          <a:spcPct val="100000"/>
        </a:lnSpc>
        <a:spcBef>
          <a:spcPct val="0"/>
        </a:spcBef>
        <a:buNone/>
        <a:defRPr lang="en-US" sz="2400" b="0" kern="1200" cap="none" spc="-26" baseline="0" dirty="0" smtClean="0">
          <a:ln w="3175">
            <a:noFill/>
          </a:ln>
          <a:solidFill>
            <a:schemeClr val="tx1"/>
          </a:solidFill>
          <a:effectLst/>
          <a:latin typeface="Segoe Sans Display Semilight" pitchFamily="2" charset="0"/>
          <a:ea typeface="+mn-ea"/>
          <a:cs typeface="Segoe Sans Display Semilight" pitchFamily="2" charset="0"/>
        </a:defRPr>
      </a:lvl1pPr>
    </p:titleStyle>
    <p:bodyStyle>
      <a:lvl1pPr marL="12103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400" kern="1200" spc="0" baseline="0">
          <a:solidFill>
            <a:schemeClr val="tx1"/>
          </a:solidFill>
          <a:latin typeface="Segoe Sans Display (Body)"/>
          <a:ea typeface="+mn-ea"/>
          <a:cs typeface="Segoe UI" panose="020B0502040204020203" pitchFamily="34" charset="0"/>
        </a:defRPr>
      </a:lvl1pPr>
      <a:lvl2pPr marL="242060" marR="0" indent="-121030"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1200" kern="1200" spc="0" baseline="0">
          <a:solidFill>
            <a:schemeClr val="tx1"/>
          </a:solidFill>
          <a:latin typeface="Segoe Sans Display (Body)"/>
          <a:ea typeface="+mn-ea"/>
          <a:cs typeface="+mn-cs"/>
        </a:defRPr>
      </a:lvl2pPr>
      <a:lvl3pPr marL="347961" marR="0" indent="-105901"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900" kern="1200" spc="0" baseline="0">
          <a:solidFill>
            <a:schemeClr val="tx1"/>
          </a:solidFill>
          <a:latin typeface="Segoe Sans Display (Body)"/>
          <a:ea typeface="+mn-ea"/>
          <a:cs typeface="+mn-cs"/>
        </a:defRPr>
      </a:lvl3pPr>
      <a:lvl4pPr marL="446299" marR="0" indent="-95815"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800" kern="1200" spc="0" baseline="0">
          <a:solidFill>
            <a:schemeClr val="tx1"/>
          </a:solidFill>
          <a:latin typeface="Segoe Sans Display (Body)"/>
          <a:ea typeface="+mn-ea"/>
          <a:cs typeface="+mn-cs"/>
        </a:defRPr>
      </a:lvl4pPr>
      <a:lvl5pPr marL="542114" marR="0" indent="-89092" algn="l" defTabSz="493831" rtl="0" eaLnBrk="1" fontAlgn="auto" latinLnBrk="0" hangingPunct="1">
        <a:lnSpc>
          <a:spcPct val="100000"/>
        </a:lnSpc>
        <a:spcBef>
          <a:spcPct val="20000"/>
        </a:spcBef>
        <a:spcAft>
          <a:spcPts val="0"/>
        </a:spcAft>
        <a:buClrTx/>
        <a:buSzPct val="90000"/>
        <a:buFont typeface="Wingdings" panose="05000000000000000000" pitchFamily="2" charset="2"/>
        <a:buChar char=""/>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p:bodyStyle>
    <p:otherStyle>
      <a:defPPr>
        <a:defRPr lang="en-US"/>
      </a:defPPr>
      <a:lvl1pPr marL="0" algn="l" defTabSz="493831" rtl="0" eaLnBrk="1" latinLnBrk="0" hangingPunct="1">
        <a:defRPr sz="953" kern="1200">
          <a:solidFill>
            <a:schemeClr val="tx1"/>
          </a:solidFill>
          <a:latin typeface="+mn-lt"/>
          <a:ea typeface="+mn-ea"/>
          <a:cs typeface="+mn-cs"/>
        </a:defRPr>
      </a:lvl1pPr>
      <a:lvl2pPr marL="246916" algn="l" defTabSz="493831" rtl="0" eaLnBrk="1" latinLnBrk="0" hangingPunct="1">
        <a:defRPr sz="953" kern="1200">
          <a:solidFill>
            <a:schemeClr val="tx1"/>
          </a:solidFill>
          <a:latin typeface="+mn-lt"/>
          <a:ea typeface="+mn-ea"/>
          <a:cs typeface="+mn-cs"/>
        </a:defRPr>
      </a:lvl2pPr>
      <a:lvl3pPr marL="493831" algn="l" defTabSz="493831" rtl="0" eaLnBrk="1" latinLnBrk="0" hangingPunct="1">
        <a:defRPr sz="953" kern="1200">
          <a:solidFill>
            <a:schemeClr val="tx1"/>
          </a:solidFill>
          <a:latin typeface="+mn-lt"/>
          <a:ea typeface="+mn-ea"/>
          <a:cs typeface="+mn-cs"/>
        </a:defRPr>
      </a:lvl3pPr>
      <a:lvl4pPr marL="740747" algn="l" defTabSz="493831" rtl="0" eaLnBrk="1" latinLnBrk="0" hangingPunct="1">
        <a:defRPr sz="953" kern="1200">
          <a:solidFill>
            <a:schemeClr val="tx1"/>
          </a:solidFill>
          <a:latin typeface="+mn-lt"/>
          <a:ea typeface="+mn-ea"/>
          <a:cs typeface="+mn-cs"/>
        </a:defRPr>
      </a:lvl4pPr>
      <a:lvl5pPr marL="987661" algn="l" defTabSz="493831" rtl="0" eaLnBrk="1" latinLnBrk="0" hangingPunct="1">
        <a:defRPr sz="953" kern="1200">
          <a:solidFill>
            <a:schemeClr val="tx1"/>
          </a:solidFill>
          <a:latin typeface="+mn-lt"/>
          <a:ea typeface="+mn-ea"/>
          <a:cs typeface="+mn-cs"/>
        </a:defRPr>
      </a:lvl5pPr>
      <a:lvl6pPr marL="1234578" algn="l" defTabSz="493831" rtl="0" eaLnBrk="1" latinLnBrk="0" hangingPunct="1">
        <a:defRPr sz="953" kern="1200">
          <a:solidFill>
            <a:schemeClr val="tx1"/>
          </a:solidFill>
          <a:latin typeface="+mn-lt"/>
          <a:ea typeface="+mn-ea"/>
          <a:cs typeface="+mn-cs"/>
        </a:defRPr>
      </a:lvl6pPr>
      <a:lvl7pPr marL="1481493" algn="l" defTabSz="493831" rtl="0" eaLnBrk="1" latinLnBrk="0" hangingPunct="1">
        <a:defRPr sz="953" kern="1200">
          <a:solidFill>
            <a:schemeClr val="tx1"/>
          </a:solidFill>
          <a:latin typeface="+mn-lt"/>
          <a:ea typeface="+mn-ea"/>
          <a:cs typeface="+mn-cs"/>
        </a:defRPr>
      </a:lvl7pPr>
      <a:lvl8pPr marL="1728408" algn="l" defTabSz="493831" rtl="0" eaLnBrk="1" latinLnBrk="0" hangingPunct="1">
        <a:defRPr sz="953" kern="1200">
          <a:solidFill>
            <a:schemeClr val="tx1"/>
          </a:solidFill>
          <a:latin typeface="+mn-lt"/>
          <a:ea typeface="+mn-ea"/>
          <a:cs typeface="+mn-cs"/>
        </a:defRPr>
      </a:lvl8pPr>
      <a:lvl9pPr marL="1975324" algn="l" defTabSz="493831" rtl="0" eaLnBrk="1" latinLnBrk="0" hangingPunct="1">
        <a:defRPr sz="953" kern="1200">
          <a:solidFill>
            <a:schemeClr val="tx1"/>
          </a:solidFill>
          <a:latin typeface="+mn-lt"/>
          <a:ea typeface="+mn-ea"/>
          <a:cs typeface="+mn-cs"/>
        </a:defRPr>
      </a:lvl9pPr>
    </p:otherStyle>
  </p:txStyles>
  <p:extLst>
    <p:ext uri="{27BBF7A9-308A-43DC-89C8-2F10F3537804}">
      <p15:sldGuideLst xmlns:p15="http://schemas.microsoft.com/office/powerpoint/2012/main">
        <p15:guide id="16" pos="235">
          <p15:clr>
            <a:srgbClr val="C35EA4"/>
          </p15:clr>
        </p15:guide>
        <p15:guide id="17" pos="4662">
          <p15:clr>
            <a:srgbClr val="C35EA4"/>
          </p15:clr>
        </p15:guide>
        <p15:guide id="25" orient="horz" pos="684">
          <p15:clr>
            <a:srgbClr val="C35EA4"/>
          </p15:clr>
        </p15:guide>
        <p15:guide id="26" orient="horz" pos="5792">
          <p15:clr>
            <a:srgbClr val="C35EA4"/>
          </p15:clr>
        </p15:guide>
        <p15:guide id="27" orient="horz" pos="270">
          <p15:clr>
            <a:srgbClr val="A4A3A4"/>
          </p15:clr>
        </p15:guide>
        <p15:guide id="28" pos="118">
          <p15:clr>
            <a:srgbClr val="A4A3A4"/>
          </p15:clr>
        </p15:guide>
        <p15:guide id="29" orient="horz" pos="6065">
          <p15:clr>
            <a:srgbClr val="A4A3A4"/>
          </p15:clr>
        </p15:guide>
        <p15:guide id="30" pos="4778">
          <p15:clr>
            <a:srgbClr val="A4A3A4"/>
          </p15:clr>
        </p15:guide>
      </p15:sldGuideLst>
    </p:ext>
  </p:extLst>
</p:sldMaster>
</file>

<file path=ppt/slides/_rels/slide1.xml.rels><?xml version="1.0" encoding="UTF-8" standalone="yes"?>
<Relationships xmlns="http://schemas.openxmlformats.org/package/2006/relationships"><Relationship Id="rId3" Type="http://schemas.microsoft.com/office/2018/10/relationships/comments" Target="../comments/modernComment_12A_6A46B9F5.xm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hyperlink" Target="https://media.one.nz/one-nz-arms-small-businesses-to-fight-cyber-attacks" TargetMode="External"/></Relationships>
</file>

<file path=ppt/slides/_rels/slide2.xml.rels><?xml version="1.0" encoding="UTF-8" standalone="yes"?>
<Relationships xmlns="http://schemas.openxmlformats.org/package/2006/relationships"><Relationship Id="rId3" Type="http://schemas.microsoft.com/office/2018/10/relationships/comments" Target="../comments/modernComment_12B_2F04674A.xm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2D4DDF5-6374-4EF1-A08D-0221383EB856}"/>
              </a:ext>
            </a:extLst>
          </p:cNvPr>
          <p:cNvSpPr txBox="1"/>
          <p:nvPr/>
        </p:nvSpPr>
        <p:spPr>
          <a:xfrm>
            <a:off x="3609001" y="3458264"/>
            <a:ext cx="2997539" cy="2492990"/>
          </a:xfrm>
          <a:prstGeom prst="rect">
            <a:avLst/>
          </a:prstGeom>
          <a:noFill/>
        </p:spPr>
        <p:txBody>
          <a:bodyPr wrap="square" lIns="0" tIns="0" rIns="0" bIns="0" anchor="t">
            <a:spAutoFit/>
          </a:bodyPr>
          <a:lstStyle/>
          <a:p>
            <a:pPr defTabSz="457200">
              <a:spcAft>
                <a:spcPts val="800"/>
              </a:spcAft>
              <a:defRPr/>
            </a:pPr>
            <a:r>
              <a:rPr lang="en-US" sz="1200">
                <a:latin typeface="+mj-lt"/>
              </a:rPr>
              <a:t>Key Strategies</a:t>
            </a:r>
          </a:p>
          <a:p>
            <a:pPr marL="266700" defTabSz="457200">
              <a:spcAft>
                <a:spcPts val="800"/>
              </a:spcAft>
              <a:buSzPct val="130000"/>
              <a:defRPr/>
            </a:pPr>
            <a:r>
              <a:rPr lang="en-US" sz="1000">
                <a:latin typeface="+mj-lt"/>
              </a:rPr>
              <a:t>Zero Trust Architecture: </a:t>
            </a:r>
            <a:r>
              <a:rPr lang="en-US" sz="1000"/>
              <a:t>Implement Zero Trust to ensure all users, whether inside or outside the network, are verified before accessing any data or systems, reducing risk of </a:t>
            </a:r>
            <a:r>
              <a:rPr lang="en-US" sz="1000" err="1"/>
              <a:t>unauthorised</a:t>
            </a:r>
            <a:r>
              <a:rPr lang="en-US" sz="1000"/>
              <a:t> access.</a:t>
            </a:r>
            <a:endParaRPr lang="en-US" sz="1000">
              <a:cs typeface="Segoe Sans Display"/>
            </a:endParaRPr>
          </a:p>
          <a:p>
            <a:pPr marL="266700">
              <a:spcAft>
                <a:spcPts val="800"/>
              </a:spcAft>
              <a:buSzPct val="130000"/>
              <a:defRPr/>
            </a:pPr>
            <a:r>
              <a:rPr lang="en-US" sz="1000">
                <a:latin typeface="+mj-lt"/>
              </a:rPr>
              <a:t>Advanced Threat Protection (ATP): </a:t>
            </a:r>
            <a:r>
              <a:rPr lang="en-US" sz="1000" err="1"/>
              <a:t>Utilise</a:t>
            </a:r>
            <a:r>
              <a:rPr lang="en-US" sz="1000"/>
              <a:t> M365 E5 Security ATP capabilities to detect, block and remediate advanced threats in real-time, securing against evolving cyber-attacks.</a:t>
            </a:r>
            <a:endParaRPr lang="en-US" sz="1000">
              <a:cs typeface="Segoe Sans Display"/>
            </a:endParaRPr>
          </a:p>
          <a:p>
            <a:pPr marL="266700">
              <a:spcAft>
                <a:spcPts val="800"/>
              </a:spcAft>
              <a:buSzPct val="130000"/>
              <a:defRPr/>
            </a:pPr>
            <a:r>
              <a:rPr lang="en-US" sz="1000">
                <a:latin typeface="+mj-lt"/>
              </a:rPr>
              <a:t>Automated Incident Response: </a:t>
            </a:r>
            <a:r>
              <a:rPr lang="en-US" sz="1000"/>
              <a:t>Automate response protocols using M365 E5 Security automation to quickly contain and resolve threats, reducing the time window for </a:t>
            </a:r>
            <a:br>
              <a:rPr lang="en-US" sz="1000"/>
            </a:br>
            <a:r>
              <a:rPr lang="en-US" sz="1000"/>
              <a:t>potential damage.</a:t>
            </a:r>
            <a:endParaRPr lang="en-US" sz="1000">
              <a:cs typeface="Segoe Sans Display"/>
            </a:endParaRPr>
          </a:p>
        </p:txBody>
      </p:sp>
      <p:grpSp>
        <p:nvGrpSpPr>
          <p:cNvPr id="22" name="Group 21">
            <a:extLst>
              <a:ext uri="{FF2B5EF4-FFF2-40B4-BE49-F238E27FC236}">
                <a16:creationId xmlns:a16="http://schemas.microsoft.com/office/drawing/2014/main" id="{4E17CB32-A01F-4B85-A786-4B68F0CBC71D}"/>
              </a:ext>
            </a:extLst>
          </p:cNvPr>
          <p:cNvGrpSpPr/>
          <p:nvPr/>
        </p:nvGrpSpPr>
        <p:grpSpPr>
          <a:xfrm>
            <a:off x="3609001" y="3736424"/>
            <a:ext cx="180000" cy="180000"/>
            <a:chOff x="3548550" y="3624452"/>
            <a:chExt cx="180000" cy="180000"/>
          </a:xfrm>
        </p:grpSpPr>
        <p:sp>
          <p:nvSpPr>
            <p:cNvPr id="18" name="Freeform: Shape 17">
              <a:extLst>
                <a:ext uri="{FF2B5EF4-FFF2-40B4-BE49-F238E27FC236}">
                  <a16:creationId xmlns:a16="http://schemas.microsoft.com/office/drawing/2014/main" id="{41B94149-D8DE-423A-9EB6-7A2328E6ADD8}"/>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84713F69-810C-46C5-A62C-4F44A051E6E3}"/>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sp>
        <p:nvSpPr>
          <p:cNvPr id="6" name="Text Placeholder 5">
            <a:extLst>
              <a:ext uri="{FF2B5EF4-FFF2-40B4-BE49-F238E27FC236}">
                <a16:creationId xmlns:a16="http://schemas.microsoft.com/office/drawing/2014/main" id="{3BB0868E-8910-4CD0-AC39-1D6F4686235F}"/>
              </a:ext>
            </a:extLst>
          </p:cNvPr>
          <p:cNvSpPr>
            <a:spLocks noGrp="1"/>
          </p:cNvSpPr>
          <p:nvPr>
            <p:ph type="body" sz="quarter" idx="10"/>
          </p:nvPr>
        </p:nvSpPr>
        <p:spPr>
          <a:xfrm>
            <a:off x="328613" y="3054146"/>
            <a:ext cx="3309610" cy="107722"/>
          </a:xfrm>
        </p:spPr>
        <p:txBody>
          <a:bodyPr/>
          <a:lstStyle/>
          <a:p>
            <a:r>
              <a:rPr lang="en-US" sz="700" dirty="0">
                <a:solidFill>
                  <a:schemeClr val="tx1"/>
                </a:solidFill>
                <a:hlinkClick r:id="rId4">
                  <a:extLst>
                    <a:ext uri="{A12FA001-AC4F-418D-AE19-62706E023703}">
                      <ahyp:hlinkClr xmlns:ahyp="http://schemas.microsoft.com/office/drawing/2018/hyperlinkcolor" val="tx"/>
                    </a:ext>
                  </a:extLst>
                </a:hlinkClick>
              </a:rPr>
              <a:t>Media One NZ​​</a:t>
            </a:r>
          </a:p>
        </p:txBody>
      </p:sp>
      <p:sp>
        <p:nvSpPr>
          <p:cNvPr id="25" name="Text Placeholder 24">
            <a:extLst>
              <a:ext uri="{FF2B5EF4-FFF2-40B4-BE49-F238E27FC236}">
                <a16:creationId xmlns:a16="http://schemas.microsoft.com/office/drawing/2014/main" id="{81402358-651D-4606-9264-89714FB03FF7}"/>
              </a:ext>
            </a:extLst>
          </p:cNvPr>
          <p:cNvSpPr>
            <a:spLocks noGrp="1"/>
          </p:cNvSpPr>
          <p:nvPr>
            <p:ph type="body" sz="quarter" idx="12"/>
          </p:nvPr>
        </p:nvSpPr>
        <p:spPr/>
        <p:txBody>
          <a:bodyPr/>
          <a:lstStyle/>
          <a:p>
            <a:r>
              <a:rPr lang="en-US" dirty="0">
                <a:latin typeface="+mj-lt"/>
                <a:cs typeface="Segoe Sans Display Semilight"/>
              </a:rPr>
              <a:t>$173,000  is </a:t>
            </a:r>
            <a:r>
              <a:rPr lang="en-US">
                <a:latin typeface="+mj-lt"/>
                <a:cs typeface="Segoe Sans Display Semilight"/>
              </a:rPr>
              <a:t>the estimated </a:t>
            </a:r>
            <a:r>
              <a:rPr lang="en-US" dirty="0">
                <a:latin typeface="+mj-lt"/>
                <a:cs typeface="Segoe Sans Display Semilight"/>
              </a:rPr>
              <a:t>cost of a data breach for a SME</a:t>
            </a:r>
          </a:p>
        </p:txBody>
      </p:sp>
      <p:sp>
        <p:nvSpPr>
          <p:cNvPr id="4" name="Picture Placeholder 3">
            <a:extLst>
              <a:ext uri="{FF2B5EF4-FFF2-40B4-BE49-F238E27FC236}">
                <a16:creationId xmlns:a16="http://schemas.microsoft.com/office/drawing/2014/main" id="{23EAA13E-661B-4E42-AB75-BE95312DF6E2}"/>
              </a:ext>
            </a:extLst>
          </p:cNvPr>
          <p:cNvSpPr>
            <a:spLocks noGrp="1"/>
          </p:cNvSpPr>
          <p:nvPr>
            <p:ph type="pic" sz="quarter" idx="15"/>
          </p:nvPr>
        </p:nvSpPr>
        <p:spPr/>
        <p:txBody>
          <a:bodyPr/>
          <a:lstStyle/>
          <a:p>
            <a:endParaRPr lang="en-AU"/>
          </a:p>
        </p:txBody>
      </p:sp>
      <p:sp>
        <p:nvSpPr>
          <p:cNvPr id="87" name="TextBox 86">
            <a:extLst>
              <a:ext uri="{FF2B5EF4-FFF2-40B4-BE49-F238E27FC236}">
                <a16:creationId xmlns:a16="http://schemas.microsoft.com/office/drawing/2014/main" id="{C8A55797-FE23-4631-9EE3-BB1E9F412022}"/>
              </a:ext>
            </a:extLst>
          </p:cNvPr>
          <p:cNvSpPr txBox="1"/>
          <p:nvPr/>
        </p:nvSpPr>
        <p:spPr>
          <a:xfrm>
            <a:off x="328613" y="3458264"/>
            <a:ext cx="2920387" cy="2185214"/>
          </a:xfrm>
          <a:prstGeom prst="rect">
            <a:avLst/>
          </a:prstGeom>
          <a:noFill/>
        </p:spPr>
        <p:txBody>
          <a:bodyPr wrap="square" lIns="0" tIns="0" rIns="0" bIns="0" anchor="t">
            <a:spAutoFit/>
          </a:bodyPr>
          <a:lstStyle/>
          <a:p>
            <a:pPr>
              <a:spcAft>
                <a:spcPts val="800"/>
              </a:spcAft>
              <a:defRPr/>
            </a:pPr>
            <a:r>
              <a:rPr lang="en-US" sz="1200" dirty="0">
                <a:latin typeface="+mj-lt"/>
              </a:rPr>
              <a:t>Level up Security with M365 E5 Security</a:t>
            </a:r>
          </a:p>
          <a:p>
            <a:pPr defTabSz="457200">
              <a:spcAft>
                <a:spcPts val="800"/>
              </a:spcAft>
              <a:defRPr/>
            </a:pPr>
            <a:r>
              <a:rPr lang="en-US" sz="1000" dirty="0">
                <a:latin typeface="+mj-lt"/>
              </a:rPr>
              <a:t>Growing Threat Landscape: </a:t>
            </a:r>
            <a:r>
              <a:rPr lang="en-US" sz="1000" dirty="0"/>
              <a:t>Cyber threats like ransomware, phishing and data breaches are evolving, putting sensitive business data at risk.</a:t>
            </a:r>
            <a:endParaRPr lang="en-US" sz="1000" dirty="0">
              <a:cs typeface="Segoe Sans Display"/>
            </a:endParaRPr>
          </a:p>
          <a:p>
            <a:pPr defTabSz="457200">
              <a:spcAft>
                <a:spcPts val="800"/>
              </a:spcAft>
              <a:defRPr/>
            </a:pPr>
            <a:r>
              <a:rPr lang="en-US" sz="1000" dirty="0">
                <a:latin typeface="+mj-lt"/>
              </a:rPr>
              <a:t>Costly Consequences: </a:t>
            </a:r>
            <a:r>
              <a:rPr lang="en-US" sz="1000" dirty="0"/>
              <a:t>A breach can lead to severe financial repercussions, legal penalties and loss of customer trust, with long-term damage to your reputation.</a:t>
            </a:r>
            <a:endParaRPr lang="en-US" sz="1000" dirty="0">
              <a:cs typeface="Segoe Sans Display"/>
            </a:endParaRPr>
          </a:p>
          <a:p>
            <a:pPr defTabSz="457200">
              <a:spcAft>
                <a:spcPts val="800"/>
              </a:spcAft>
              <a:defRPr/>
            </a:pPr>
            <a:r>
              <a:rPr lang="en-US" sz="1000" dirty="0">
                <a:latin typeface="+mj-lt"/>
              </a:rPr>
              <a:t>Regulatory Pressures: </a:t>
            </a:r>
            <a:r>
              <a:rPr lang="en-US" sz="1000" dirty="0"/>
              <a:t>Stricter regulations (e.g., E8, Privacy Act) are raising compliance risks. Non-compliance can result in significant fines and legal trouble for businesses.</a:t>
            </a:r>
            <a:endParaRPr lang="en-US" sz="1000" dirty="0">
              <a:cs typeface="Segoe Sans Display"/>
            </a:endParaRPr>
          </a:p>
        </p:txBody>
      </p:sp>
      <p:grpSp>
        <p:nvGrpSpPr>
          <p:cNvPr id="106" name="Group 105">
            <a:extLst>
              <a:ext uri="{FF2B5EF4-FFF2-40B4-BE49-F238E27FC236}">
                <a16:creationId xmlns:a16="http://schemas.microsoft.com/office/drawing/2014/main" id="{DCC782D3-DE04-42D5-A570-5EA1B6A4DBA2}"/>
              </a:ext>
            </a:extLst>
          </p:cNvPr>
          <p:cNvGrpSpPr/>
          <p:nvPr/>
        </p:nvGrpSpPr>
        <p:grpSpPr>
          <a:xfrm>
            <a:off x="3609001" y="5153750"/>
            <a:ext cx="180000" cy="180000"/>
            <a:chOff x="3548550" y="3624452"/>
            <a:chExt cx="180000" cy="180000"/>
          </a:xfrm>
        </p:grpSpPr>
        <p:sp>
          <p:nvSpPr>
            <p:cNvPr id="107" name="Freeform: Shape 106">
              <a:extLst>
                <a:ext uri="{FF2B5EF4-FFF2-40B4-BE49-F238E27FC236}">
                  <a16:creationId xmlns:a16="http://schemas.microsoft.com/office/drawing/2014/main" id="{B49E47F0-1336-4D79-89AB-DE52996B708B}"/>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a:p>
          </p:txBody>
        </p:sp>
        <p:sp>
          <p:nvSpPr>
            <p:cNvPr id="108" name="Freeform: Shape 107">
              <a:extLst>
                <a:ext uri="{FF2B5EF4-FFF2-40B4-BE49-F238E27FC236}">
                  <a16:creationId xmlns:a16="http://schemas.microsoft.com/office/drawing/2014/main" id="{EFAD892B-389F-4C2B-9251-2D44F5D9CED7}"/>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grpSp>
        <p:nvGrpSpPr>
          <p:cNvPr id="109" name="Group 108">
            <a:extLst>
              <a:ext uri="{FF2B5EF4-FFF2-40B4-BE49-F238E27FC236}">
                <a16:creationId xmlns:a16="http://schemas.microsoft.com/office/drawing/2014/main" id="{BBA9E4DC-FCED-4E89-A49A-9648AB0999E2}"/>
              </a:ext>
            </a:extLst>
          </p:cNvPr>
          <p:cNvGrpSpPr/>
          <p:nvPr/>
        </p:nvGrpSpPr>
        <p:grpSpPr>
          <a:xfrm>
            <a:off x="3609001" y="4447176"/>
            <a:ext cx="180000" cy="180000"/>
            <a:chOff x="3548550" y="3624452"/>
            <a:chExt cx="180000" cy="180000"/>
          </a:xfrm>
        </p:grpSpPr>
        <p:sp>
          <p:nvSpPr>
            <p:cNvPr id="110" name="Freeform: Shape 109">
              <a:extLst>
                <a:ext uri="{FF2B5EF4-FFF2-40B4-BE49-F238E27FC236}">
                  <a16:creationId xmlns:a16="http://schemas.microsoft.com/office/drawing/2014/main" id="{2CADE7EF-6CDF-4893-9D7A-FAD310CDA153}"/>
                </a:ext>
              </a:extLst>
            </p:cNvPr>
            <p:cNvSpPr/>
            <p:nvPr/>
          </p:nvSpPr>
          <p:spPr>
            <a:xfrm>
              <a:off x="3548550" y="3624452"/>
              <a:ext cx="180000" cy="180000"/>
            </a:xfrm>
            <a:custGeom>
              <a:avLst/>
              <a:gdLst>
                <a:gd name="connsiteX0" fmla="*/ 923544 w 923543"/>
                <a:gd name="connsiteY0" fmla="*/ 461772 h 923543"/>
                <a:gd name="connsiteX1" fmla="*/ 461772 w 923543"/>
                <a:gd name="connsiteY1" fmla="*/ 923544 h 923543"/>
                <a:gd name="connsiteX2" fmla="*/ 0 w 923543"/>
                <a:gd name="connsiteY2" fmla="*/ 461772 h 923543"/>
                <a:gd name="connsiteX3" fmla="*/ 461772 w 923543"/>
                <a:gd name="connsiteY3" fmla="*/ 0 h 923543"/>
                <a:gd name="connsiteX4" fmla="*/ 923544 w 923543"/>
                <a:gd name="connsiteY4" fmla="*/ 461772 h 923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543" h="923543">
                  <a:moveTo>
                    <a:pt x="923544" y="461772"/>
                  </a:moveTo>
                  <a:cubicBezTo>
                    <a:pt x="923544" y="716802"/>
                    <a:pt x="716802" y="923544"/>
                    <a:pt x="461772" y="923544"/>
                  </a:cubicBezTo>
                  <a:cubicBezTo>
                    <a:pt x="206742" y="923544"/>
                    <a:pt x="0" y="716802"/>
                    <a:pt x="0" y="461772"/>
                  </a:cubicBezTo>
                  <a:cubicBezTo>
                    <a:pt x="0" y="206742"/>
                    <a:pt x="206742" y="0"/>
                    <a:pt x="461772" y="0"/>
                  </a:cubicBezTo>
                  <a:cubicBezTo>
                    <a:pt x="716802" y="0"/>
                    <a:pt x="923544" y="206742"/>
                    <a:pt x="923544" y="461772"/>
                  </a:cubicBezTo>
                  <a:close/>
                </a:path>
              </a:pathLst>
            </a:custGeom>
            <a:solidFill>
              <a:srgbClr val="DDDFE1"/>
            </a:solidFill>
            <a:ln w="9525" cap="flat">
              <a:noFill/>
              <a:prstDash val="solid"/>
              <a:miter/>
            </a:ln>
          </p:spPr>
          <p:txBody>
            <a:bodyPr rtlCol="0" anchor="ctr"/>
            <a:lstStyle/>
            <a:p>
              <a:endParaRPr lang="en-US"/>
            </a:p>
          </p:txBody>
        </p:sp>
        <p:sp>
          <p:nvSpPr>
            <p:cNvPr id="111" name="Freeform: Shape 110">
              <a:extLst>
                <a:ext uri="{FF2B5EF4-FFF2-40B4-BE49-F238E27FC236}">
                  <a16:creationId xmlns:a16="http://schemas.microsoft.com/office/drawing/2014/main" id="{3F8AF9CE-8196-4B8B-8704-E1B1D69A8ED7}"/>
                </a:ext>
              </a:extLst>
            </p:cNvPr>
            <p:cNvSpPr>
              <a:spLocks noChangeAspect="1"/>
            </p:cNvSpPr>
            <p:nvPr/>
          </p:nvSpPr>
          <p:spPr>
            <a:xfrm>
              <a:off x="3598510" y="3687452"/>
              <a:ext cx="80081" cy="54000"/>
            </a:xfrm>
            <a:custGeom>
              <a:avLst/>
              <a:gdLst>
                <a:gd name="connsiteX0" fmla="*/ 0 w 480821"/>
                <a:gd name="connsiteY0" fmla="*/ 167640 h 324230"/>
                <a:gd name="connsiteX1" fmla="*/ 156591 w 480821"/>
                <a:gd name="connsiteY1" fmla="*/ 324231 h 324230"/>
                <a:gd name="connsiteX2" fmla="*/ 480822 w 480821"/>
                <a:gd name="connsiteY2" fmla="*/ 0 h 324230"/>
              </a:gdLst>
              <a:ahLst/>
              <a:cxnLst>
                <a:cxn ang="0">
                  <a:pos x="connsiteX0" y="connsiteY0"/>
                </a:cxn>
                <a:cxn ang="0">
                  <a:pos x="connsiteX1" y="connsiteY1"/>
                </a:cxn>
                <a:cxn ang="0">
                  <a:pos x="connsiteX2" y="connsiteY2"/>
                </a:cxn>
              </a:cxnLst>
              <a:rect l="l" t="t" r="r" b="b"/>
              <a:pathLst>
                <a:path w="480821" h="324230">
                  <a:moveTo>
                    <a:pt x="0" y="167640"/>
                  </a:moveTo>
                  <a:lnTo>
                    <a:pt x="156591" y="324231"/>
                  </a:lnTo>
                  <a:lnTo>
                    <a:pt x="480822" y="0"/>
                  </a:lnTo>
                </a:path>
              </a:pathLst>
            </a:custGeom>
            <a:noFill/>
            <a:ln w="9525" cap="rnd">
              <a:solidFill>
                <a:srgbClr val="000000"/>
              </a:solidFill>
              <a:prstDash val="solid"/>
              <a:round/>
            </a:ln>
          </p:spPr>
          <p:txBody>
            <a:bodyPr rtlCol="0" anchor="ctr"/>
            <a:lstStyle/>
            <a:p>
              <a:endParaRPr lang="en-US"/>
            </a:p>
          </p:txBody>
        </p:sp>
      </p:grpSp>
      <p:sp>
        <p:nvSpPr>
          <p:cNvPr id="190" name="TextBox 189">
            <a:extLst>
              <a:ext uri="{FF2B5EF4-FFF2-40B4-BE49-F238E27FC236}">
                <a16:creationId xmlns:a16="http://schemas.microsoft.com/office/drawing/2014/main" id="{3D9E415A-B5BC-49EB-939F-755050DACBF4}"/>
              </a:ext>
            </a:extLst>
          </p:cNvPr>
          <p:cNvSpPr txBox="1"/>
          <p:nvPr/>
        </p:nvSpPr>
        <p:spPr>
          <a:xfrm>
            <a:off x="328613" y="6396668"/>
            <a:ext cx="3880873" cy="492443"/>
          </a:xfrm>
          <a:prstGeom prst="rect">
            <a:avLst/>
          </a:prstGeom>
          <a:noFill/>
        </p:spPr>
        <p:txBody>
          <a:bodyPr wrap="square" lIns="0" tIns="0" rIns="0" bIns="0" anchor="t">
            <a:spAutoFit/>
          </a:bodyPr>
          <a:lstStyle/>
          <a:p>
            <a:pPr>
              <a:spcAft>
                <a:spcPts val="800"/>
              </a:spcAft>
              <a:defRPr/>
            </a:pPr>
            <a:r>
              <a:rPr lang="it-IT" sz="1600" dirty="0">
                <a:latin typeface="+mj-lt"/>
                <a:cs typeface="Segoe Sans Display Semilight"/>
              </a:rPr>
              <a:t>M365 E5 Security </a:t>
            </a:r>
            <a:br>
              <a:rPr lang="it-IT" sz="1600" dirty="0">
                <a:latin typeface="+mj-lt"/>
                <a:cs typeface="Segoe Sans Display Semilight" pitchFamily="2" charset="0"/>
              </a:rPr>
            </a:br>
            <a:r>
              <a:rPr lang="it-IT" sz="1600" dirty="0">
                <a:latin typeface="+mj-lt"/>
                <a:cs typeface="Segoe Sans Display Semilight"/>
              </a:rPr>
              <a:t>Mini Bundle</a:t>
            </a:r>
            <a:endParaRPr lang="en-US" sz="1600" dirty="0">
              <a:latin typeface="+mj-lt"/>
              <a:cs typeface="Segoe Sans Display Semilight"/>
            </a:endParaRPr>
          </a:p>
        </p:txBody>
      </p:sp>
      <p:sp>
        <p:nvSpPr>
          <p:cNvPr id="191" name="TextBox 190">
            <a:extLst>
              <a:ext uri="{FF2B5EF4-FFF2-40B4-BE49-F238E27FC236}">
                <a16:creationId xmlns:a16="http://schemas.microsoft.com/office/drawing/2014/main" id="{862FA7EC-35F1-4569-9319-C21FFC8F2380}"/>
              </a:ext>
            </a:extLst>
          </p:cNvPr>
          <p:cNvSpPr txBox="1">
            <a:spLocks/>
          </p:cNvSpPr>
          <p:nvPr/>
        </p:nvSpPr>
        <p:spPr>
          <a:xfrm>
            <a:off x="5029200" y="6581334"/>
            <a:ext cx="1500185" cy="307777"/>
          </a:xfrm>
          <a:prstGeom prst="rect">
            <a:avLst/>
          </a:prstGeom>
          <a:noFill/>
        </p:spPr>
        <p:txBody>
          <a:bodyPr wrap="square" lIns="0" tIns="0" rIns="0" bIns="0" rtlCol="0" anchor="b">
            <a:spAutoFit/>
          </a:bodyPr>
          <a:lstStyle/>
          <a:p>
            <a:pPr algn="r" defTabSz="806837">
              <a:spcAft>
                <a:spcPts val="529"/>
              </a:spcAft>
              <a:defRPr/>
            </a:pPr>
            <a:r>
              <a:rPr lang="en-US" sz="1000" kern="0">
                <a:latin typeface="+mj-lt"/>
              </a:rPr>
              <a:t>Upgrade protection at half the price</a:t>
            </a:r>
          </a:p>
        </p:txBody>
      </p:sp>
      <p:pic>
        <p:nvPicPr>
          <p:cNvPr id="264" name="Picture 263">
            <a:extLst>
              <a:ext uri="{FF2B5EF4-FFF2-40B4-BE49-F238E27FC236}">
                <a16:creationId xmlns:a16="http://schemas.microsoft.com/office/drawing/2014/main" id="{4540F628-7474-41AA-9887-A89E3187DC1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609" y="8555671"/>
            <a:ext cx="1169033" cy="379766"/>
          </a:xfrm>
          <a:prstGeom prst="rect">
            <a:avLst/>
          </a:prstGeom>
        </p:spPr>
      </p:pic>
      <p:pic>
        <p:nvPicPr>
          <p:cNvPr id="265" name="Picture 264">
            <a:extLst>
              <a:ext uri="{FF2B5EF4-FFF2-40B4-BE49-F238E27FC236}">
                <a16:creationId xmlns:a16="http://schemas.microsoft.com/office/drawing/2014/main" id="{195745CC-1258-401D-B796-D743918616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6545" y="8555671"/>
            <a:ext cx="1169033" cy="379766"/>
          </a:xfrm>
          <a:prstGeom prst="rect">
            <a:avLst/>
          </a:prstGeom>
        </p:spPr>
      </p:pic>
      <p:pic>
        <p:nvPicPr>
          <p:cNvPr id="266" name="Picture 265">
            <a:extLst>
              <a:ext uri="{FF2B5EF4-FFF2-40B4-BE49-F238E27FC236}">
                <a16:creationId xmlns:a16="http://schemas.microsoft.com/office/drawing/2014/main" id="{40149169-F369-42C7-A4C6-465ADBA7024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4481" y="8555671"/>
            <a:ext cx="1169033" cy="379766"/>
          </a:xfrm>
          <a:prstGeom prst="rect">
            <a:avLst/>
          </a:prstGeom>
        </p:spPr>
      </p:pic>
      <p:pic>
        <p:nvPicPr>
          <p:cNvPr id="267" name="Picture 266">
            <a:extLst>
              <a:ext uri="{FF2B5EF4-FFF2-40B4-BE49-F238E27FC236}">
                <a16:creationId xmlns:a16="http://schemas.microsoft.com/office/drawing/2014/main" id="{9986E222-A70D-444E-AFC1-6A86528C56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2417" y="8555671"/>
            <a:ext cx="1169033" cy="379766"/>
          </a:xfrm>
          <a:prstGeom prst="rect">
            <a:avLst/>
          </a:prstGeom>
        </p:spPr>
      </p:pic>
      <p:pic>
        <p:nvPicPr>
          <p:cNvPr id="268" name="Picture 267">
            <a:extLst>
              <a:ext uri="{FF2B5EF4-FFF2-40B4-BE49-F238E27FC236}">
                <a16:creationId xmlns:a16="http://schemas.microsoft.com/office/drawing/2014/main" id="{93C42384-10DC-477E-9A89-CFA0195EDC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0352" y="8555671"/>
            <a:ext cx="1169033" cy="379766"/>
          </a:xfrm>
          <a:prstGeom prst="rect">
            <a:avLst/>
          </a:prstGeom>
        </p:spPr>
      </p:pic>
      <p:pic>
        <p:nvPicPr>
          <p:cNvPr id="274" name="Picture 273">
            <a:extLst>
              <a:ext uri="{FF2B5EF4-FFF2-40B4-BE49-F238E27FC236}">
                <a16:creationId xmlns:a16="http://schemas.microsoft.com/office/drawing/2014/main" id="{6C2D2DC9-BB81-4C55-B960-2AE23775D74B}"/>
              </a:ext>
            </a:extLst>
          </p:cNvPr>
          <p:cNvPicPr preferRelativeResize="0">
            <a:picLocks/>
          </p:cNvPicPr>
          <p:nvPr/>
        </p:nvPicPr>
        <p:blipFill>
          <a:blip r:embed="rId6">
            <a:extLst>
              <a:ext uri="{28A0092B-C50C-407E-A947-70E740481C1C}">
                <a14:useLocalDpi xmlns:a14="http://schemas.microsoft.com/office/drawing/2010/main" val="0"/>
              </a:ext>
            </a:extLst>
          </a:blip>
          <a:srcRect/>
          <a:stretch/>
        </p:blipFill>
        <p:spPr>
          <a:xfrm>
            <a:off x="328609" y="9006394"/>
            <a:ext cx="1169033" cy="379766"/>
          </a:xfrm>
          <a:prstGeom prst="rect">
            <a:avLst/>
          </a:prstGeom>
        </p:spPr>
      </p:pic>
      <p:pic>
        <p:nvPicPr>
          <p:cNvPr id="275" name="Picture 274">
            <a:extLst>
              <a:ext uri="{FF2B5EF4-FFF2-40B4-BE49-F238E27FC236}">
                <a16:creationId xmlns:a16="http://schemas.microsoft.com/office/drawing/2014/main" id="{E7290201-9F59-4C82-92B7-33CB8B7B5874}"/>
              </a:ext>
            </a:extLst>
          </p:cNvPr>
          <p:cNvPicPr preferRelativeResize="0">
            <a:picLocks/>
          </p:cNvPicPr>
          <p:nvPr/>
        </p:nvPicPr>
        <p:blipFill>
          <a:blip r:embed="rId6">
            <a:extLst>
              <a:ext uri="{28A0092B-C50C-407E-A947-70E740481C1C}">
                <a14:useLocalDpi xmlns:a14="http://schemas.microsoft.com/office/drawing/2010/main" val="0"/>
              </a:ext>
            </a:extLst>
          </a:blip>
          <a:srcRect/>
          <a:stretch/>
        </p:blipFill>
        <p:spPr>
          <a:xfrm>
            <a:off x="1586545" y="9006394"/>
            <a:ext cx="1169033" cy="379766"/>
          </a:xfrm>
          <a:prstGeom prst="rect">
            <a:avLst/>
          </a:prstGeom>
        </p:spPr>
      </p:pic>
      <p:pic>
        <p:nvPicPr>
          <p:cNvPr id="276" name="Picture 275">
            <a:extLst>
              <a:ext uri="{FF2B5EF4-FFF2-40B4-BE49-F238E27FC236}">
                <a16:creationId xmlns:a16="http://schemas.microsoft.com/office/drawing/2014/main" id="{847BA8F7-82E0-4294-8749-E9D29A9737F1}"/>
              </a:ext>
            </a:extLst>
          </p:cNvPr>
          <p:cNvPicPr preferRelativeResize="0">
            <a:picLocks/>
          </p:cNvPicPr>
          <p:nvPr/>
        </p:nvPicPr>
        <p:blipFill>
          <a:blip r:embed="rId6">
            <a:extLst>
              <a:ext uri="{28A0092B-C50C-407E-A947-70E740481C1C}">
                <a14:useLocalDpi xmlns:a14="http://schemas.microsoft.com/office/drawing/2010/main" val="0"/>
              </a:ext>
            </a:extLst>
          </a:blip>
          <a:srcRect/>
          <a:stretch/>
        </p:blipFill>
        <p:spPr>
          <a:xfrm>
            <a:off x="2844481" y="9006394"/>
            <a:ext cx="1169033" cy="379766"/>
          </a:xfrm>
          <a:prstGeom prst="rect">
            <a:avLst/>
          </a:prstGeom>
        </p:spPr>
      </p:pic>
      <p:pic>
        <p:nvPicPr>
          <p:cNvPr id="277" name="Picture 276">
            <a:extLst>
              <a:ext uri="{FF2B5EF4-FFF2-40B4-BE49-F238E27FC236}">
                <a16:creationId xmlns:a16="http://schemas.microsoft.com/office/drawing/2014/main" id="{94865164-7F5C-4EC2-84EC-C90B05E79726}"/>
              </a:ext>
            </a:extLst>
          </p:cNvPr>
          <p:cNvPicPr preferRelativeResize="0">
            <a:picLocks/>
          </p:cNvPicPr>
          <p:nvPr/>
        </p:nvPicPr>
        <p:blipFill>
          <a:blip r:embed="rId6">
            <a:extLst>
              <a:ext uri="{28A0092B-C50C-407E-A947-70E740481C1C}">
                <a14:useLocalDpi xmlns:a14="http://schemas.microsoft.com/office/drawing/2010/main" val="0"/>
              </a:ext>
            </a:extLst>
          </a:blip>
          <a:srcRect/>
          <a:stretch/>
        </p:blipFill>
        <p:spPr>
          <a:xfrm>
            <a:off x="4102417" y="9006394"/>
            <a:ext cx="1169033" cy="379766"/>
          </a:xfrm>
          <a:prstGeom prst="rect">
            <a:avLst/>
          </a:prstGeom>
        </p:spPr>
      </p:pic>
      <p:pic>
        <p:nvPicPr>
          <p:cNvPr id="278" name="Picture 277">
            <a:extLst>
              <a:ext uri="{FF2B5EF4-FFF2-40B4-BE49-F238E27FC236}">
                <a16:creationId xmlns:a16="http://schemas.microsoft.com/office/drawing/2014/main" id="{18CCB565-531D-4192-A2AA-B595FCBABF49}"/>
              </a:ext>
            </a:extLst>
          </p:cNvPr>
          <p:cNvPicPr preferRelativeResize="0">
            <a:picLocks/>
          </p:cNvPicPr>
          <p:nvPr/>
        </p:nvPicPr>
        <p:blipFill>
          <a:blip r:embed="rId6">
            <a:extLst>
              <a:ext uri="{28A0092B-C50C-407E-A947-70E740481C1C}">
                <a14:useLocalDpi xmlns:a14="http://schemas.microsoft.com/office/drawing/2010/main" val="0"/>
              </a:ext>
            </a:extLst>
          </a:blip>
          <a:srcRect/>
          <a:stretch/>
        </p:blipFill>
        <p:spPr>
          <a:xfrm>
            <a:off x="5360352" y="9006394"/>
            <a:ext cx="1169033" cy="379766"/>
          </a:xfrm>
          <a:prstGeom prst="rect">
            <a:avLst/>
          </a:prstGeom>
        </p:spPr>
      </p:pic>
      <p:sp>
        <p:nvSpPr>
          <p:cNvPr id="183" name="Rectangle 182">
            <a:extLst>
              <a:ext uri="{FF2B5EF4-FFF2-40B4-BE49-F238E27FC236}">
                <a16:creationId xmlns:a16="http://schemas.microsoft.com/office/drawing/2014/main" id="{0ED563B3-8B03-402E-9677-F74DD66AA6ED}"/>
              </a:ext>
            </a:extLst>
          </p:cNvPr>
          <p:cNvSpPr/>
          <p:nvPr/>
        </p:nvSpPr>
        <p:spPr bwMode="auto">
          <a:xfrm>
            <a:off x="328609" y="9006394"/>
            <a:ext cx="1173765" cy="379516"/>
          </a:xfrm>
          <a:prstGeom prst="rect">
            <a:avLst/>
          </a:prstGeom>
          <a:noFill/>
          <a:ln w="9525" cap="flat" cmpd="sng" algn="ctr">
            <a:noFill/>
            <a:prstDash val="soli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091F2C"/>
                </a:solidFill>
                <a:effectLst/>
                <a:uLnTx/>
                <a:uFillTx/>
                <a:latin typeface="+mj-lt"/>
                <a:ea typeface="+mn-ea"/>
                <a:cs typeface="+mn-cs"/>
              </a:rPr>
              <a:t>Entra ID P2</a:t>
            </a:r>
          </a:p>
        </p:txBody>
      </p:sp>
      <p:sp>
        <p:nvSpPr>
          <p:cNvPr id="225" name="Rectangle 224">
            <a:extLst>
              <a:ext uri="{FF2B5EF4-FFF2-40B4-BE49-F238E27FC236}">
                <a16:creationId xmlns:a16="http://schemas.microsoft.com/office/drawing/2014/main" id="{0F13AC2E-27D5-48B7-B654-956BC731E01B}"/>
              </a:ext>
            </a:extLst>
          </p:cNvPr>
          <p:cNvSpPr/>
          <p:nvPr/>
        </p:nvSpPr>
        <p:spPr bwMode="auto">
          <a:xfrm>
            <a:off x="1581813" y="9006394"/>
            <a:ext cx="1173765" cy="379516"/>
          </a:xfrm>
          <a:prstGeom prst="rect">
            <a:avLst/>
          </a:prstGeom>
          <a:noFill/>
          <a:ln w="9525" cap="flat" cmpd="sng" algn="ctr">
            <a:noFill/>
            <a:prstDash val="soli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091F2C"/>
                </a:solidFill>
                <a:effectLst/>
                <a:uLnTx/>
                <a:uFillTx/>
                <a:latin typeface="+mj-lt"/>
                <a:ea typeface="+mn-ea"/>
                <a:cs typeface="+mn-cs"/>
              </a:rPr>
              <a:t>Defender for </a:t>
            </a:r>
            <a:br>
              <a:rPr kumimoji="0" lang="en-US" sz="900" b="0" i="0" u="none" strike="noStrike" kern="1200" cap="none" spc="0" normalizeH="0" baseline="0" noProof="0">
                <a:ln>
                  <a:noFill/>
                </a:ln>
                <a:solidFill>
                  <a:srgbClr val="091F2C"/>
                </a:solidFill>
                <a:effectLst/>
                <a:uLnTx/>
                <a:uFillTx/>
                <a:latin typeface="+mj-lt"/>
                <a:ea typeface="+mn-ea"/>
                <a:cs typeface="+mn-cs"/>
              </a:rPr>
            </a:br>
            <a:r>
              <a:rPr kumimoji="0" lang="en-US" sz="900" b="0" i="0" u="none" strike="noStrike" kern="1200" cap="none" spc="0" normalizeH="0" baseline="0" noProof="0">
                <a:ln>
                  <a:noFill/>
                </a:ln>
                <a:solidFill>
                  <a:srgbClr val="091F2C"/>
                </a:solidFill>
                <a:effectLst/>
                <a:uLnTx/>
                <a:uFillTx/>
                <a:latin typeface="+mj-lt"/>
                <a:ea typeface="+mn-ea"/>
                <a:cs typeface="+mn-cs"/>
              </a:rPr>
              <a:t>Office P2</a:t>
            </a:r>
          </a:p>
        </p:txBody>
      </p:sp>
      <p:sp>
        <p:nvSpPr>
          <p:cNvPr id="230" name="Rectangle 229">
            <a:extLst>
              <a:ext uri="{FF2B5EF4-FFF2-40B4-BE49-F238E27FC236}">
                <a16:creationId xmlns:a16="http://schemas.microsoft.com/office/drawing/2014/main" id="{CB3F6582-913B-4F7A-9962-242D46347354}"/>
              </a:ext>
            </a:extLst>
          </p:cNvPr>
          <p:cNvSpPr/>
          <p:nvPr/>
        </p:nvSpPr>
        <p:spPr bwMode="auto">
          <a:xfrm>
            <a:off x="2839749" y="9006394"/>
            <a:ext cx="1173765" cy="379516"/>
          </a:xfrm>
          <a:prstGeom prst="rect">
            <a:avLst/>
          </a:prstGeom>
          <a:noFill/>
          <a:ln w="9525" cap="flat" cmpd="sng" algn="ctr">
            <a:noFill/>
            <a:prstDash val="soli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091F2C"/>
                </a:solidFill>
                <a:effectLst/>
                <a:uLnTx/>
                <a:uFillTx/>
                <a:latin typeface="+mj-lt"/>
                <a:ea typeface="+mn-ea"/>
                <a:cs typeface="+mn-cs"/>
              </a:rPr>
              <a:t>Defender for </a:t>
            </a:r>
            <a:br>
              <a:rPr kumimoji="0" lang="en-US" sz="900" b="0" i="0" u="none" strike="noStrike" kern="1200" cap="none" spc="0" normalizeH="0" baseline="0" noProof="0">
                <a:ln>
                  <a:noFill/>
                </a:ln>
                <a:solidFill>
                  <a:srgbClr val="091F2C"/>
                </a:solidFill>
                <a:effectLst/>
                <a:uLnTx/>
                <a:uFillTx/>
                <a:latin typeface="+mj-lt"/>
                <a:ea typeface="+mn-ea"/>
                <a:cs typeface="+mn-cs"/>
              </a:rPr>
            </a:br>
            <a:r>
              <a:rPr kumimoji="0" lang="en-US" sz="900" b="0" i="0" u="none" strike="noStrike" kern="1200" cap="none" spc="0" normalizeH="0" baseline="0" noProof="0">
                <a:ln>
                  <a:noFill/>
                </a:ln>
                <a:solidFill>
                  <a:srgbClr val="091F2C"/>
                </a:solidFill>
                <a:effectLst/>
                <a:uLnTx/>
                <a:uFillTx/>
                <a:latin typeface="+mj-lt"/>
                <a:ea typeface="+mn-ea"/>
                <a:cs typeface="+mn-cs"/>
              </a:rPr>
              <a:t>Identity</a:t>
            </a:r>
          </a:p>
        </p:txBody>
      </p:sp>
      <p:sp>
        <p:nvSpPr>
          <p:cNvPr id="235" name="Rectangle 234">
            <a:extLst>
              <a:ext uri="{FF2B5EF4-FFF2-40B4-BE49-F238E27FC236}">
                <a16:creationId xmlns:a16="http://schemas.microsoft.com/office/drawing/2014/main" id="{5D184CE8-9931-40AD-B55D-47A04974F119}"/>
              </a:ext>
            </a:extLst>
          </p:cNvPr>
          <p:cNvSpPr/>
          <p:nvPr/>
        </p:nvSpPr>
        <p:spPr bwMode="auto">
          <a:xfrm>
            <a:off x="4097685" y="9006394"/>
            <a:ext cx="1173765" cy="379516"/>
          </a:xfrm>
          <a:prstGeom prst="rect">
            <a:avLst/>
          </a:prstGeom>
          <a:noFill/>
          <a:ln w="9525" cap="flat" cmpd="sng" algn="ctr">
            <a:noFill/>
            <a:prstDash val="soli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091F2C"/>
                </a:solidFill>
                <a:effectLst/>
                <a:uLnTx/>
                <a:uFillTx/>
                <a:latin typeface="+mj-lt"/>
                <a:ea typeface="+mn-ea"/>
                <a:cs typeface="+mn-cs"/>
              </a:rPr>
              <a:t>Defender for </a:t>
            </a:r>
            <a:br>
              <a:rPr kumimoji="0" lang="en-US" sz="900" b="0" i="0" u="none" strike="noStrike" kern="1200" cap="none" spc="0" normalizeH="0" baseline="0" noProof="0">
                <a:ln>
                  <a:noFill/>
                </a:ln>
                <a:solidFill>
                  <a:srgbClr val="091F2C"/>
                </a:solidFill>
                <a:effectLst/>
                <a:uLnTx/>
                <a:uFillTx/>
                <a:latin typeface="+mj-lt"/>
                <a:ea typeface="+mn-ea"/>
                <a:cs typeface="+mn-cs"/>
              </a:rPr>
            </a:br>
            <a:r>
              <a:rPr kumimoji="0" lang="en-US" sz="900" b="0" i="0" u="none" strike="noStrike" kern="1200" cap="none" spc="0" normalizeH="0" baseline="0" noProof="0">
                <a:ln>
                  <a:noFill/>
                </a:ln>
                <a:solidFill>
                  <a:srgbClr val="091F2C"/>
                </a:solidFill>
                <a:effectLst/>
                <a:uLnTx/>
                <a:uFillTx/>
                <a:latin typeface="+mj-lt"/>
                <a:ea typeface="+mn-ea"/>
                <a:cs typeface="+mn-cs"/>
              </a:rPr>
              <a:t>Cloud Apps</a:t>
            </a:r>
          </a:p>
        </p:txBody>
      </p:sp>
      <p:sp>
        <p:nvSpPr>
          <p:cNvPr id="240" name="Rectangle 239">
            <a:extLst>
              <a:ext uri="{FF2B5EF4-FFF2-40B4-BE49-F238E27FC236}">
                <a16:creationId xmlns:a16="http://schemas.microsoft.com/office/drawing/2014/main" id="{6AB8B7A5-1BC0-444D-996E-11A414AA5ECA}"/>
              </a:ext>
            </a:extLst>
          </p:cNvPr>
          <p:cNvSpPr/>
          <p:nvPr/>
        </p:nvSpPr>
        <p:spPr bwMode="auto">
          <a:xfrm>
            <a:off x="5355620" y="9006394"/>
            <a:ext cx="1173765" cy="379516"/>
          </a:xfrm>
          <a:prstGeom prst="rect">
            <a:avLst/>
          </a:prstGeom>
          <a:noFill/>
          <a:ln w="9525" cap="flat" cmpd="sng" algn="ctr">
            <a:noFill/>
            <a:prstDash val="solid"/>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091F2C"/>
                </a:solidFill>
                <a:effectLst/>
                <a:uLnTx/>
                <a:uFillTx/>
                <a:latin typeface="+mj-lt"/>
                <a:ea typeface="+mn-ea"/>
                <a:cs typeface="+mn-cs"/>
              </a:rPr>
              <a:t>Defender for </a:t>
            </a:r>
            <a:br>
              <a:rPr kumimoji="0" lang="en-US" sz="900" b="0" i="0" u="none" strike="noStrike" kern="1200" cap="none" spc="0" normalizeH="0" baseline="0" noProof="0">
                <a:ln>
                  <a:noFill/>
                </a:ln>
                <a:solidFill>
                  <a:srgbClr val="091F2C"/>
                </a:solidFill>
                <a:effectLst/>
                <a:uLnTx/>
                <a:uFillTx/>
                <a:latin typeface="+mj-lt"/>
                <a:ea typeface="+mn-ea"/>
                <a:cs typeface="+mn-cs"/>
              </a:rPr>
            </a:br>
            <a:r>
              <a:rPr kumimoji="0" lang="en-US" sz="900" b="0" i="0" u="none" strike="noStrike" kern="1200" cap="none" spc="0" normalizeH="0" baseline="0" noProof="0">
                <a:ln>
                  <a:noFill/>
                </a:ln>
                <a:solidFill>
                  <a:srgbClr val="091F2C"/>
                </a:solidFill>
                <a:effectLst/>
                <a:uLnTx/>
                <a:uFillTx/>
                <a:latin typeface="+mj-lt"/>
                <a:ea typeface="+mn-ea"/>
                <a:cs typeface="+mn-cs"/>
              </a:rPr>
              <a:t>Endpoint P2</a:t>
            </a:r>
          </a:p>
        </p:txBody>
      </p:sp>
      <p:sp>
        <p:nvSpPr>
          <p:cNvPr id="224" name="Rectangle 223">
            <a:extLst>
              <a:ext uri="{FF2B5EF4-FFF2-40B4-BE49-F238E27FC236}">
                <a16:creationId xmlns:a16="http://schemas.microsoft.com/office/drawing/2014/main" id="{70EF9451-E81C-4540-B606-6C788881E2A3}"/>
              </a:ext>
            </a:extLst>
          </p:cNvPr>
          <p:cNvSpPr/>
          <p:nvPr/>
        </p:nvSpPr>
        <p:spPr bwMode="auto">
          <a:xfrm>
            <a:off x="328609" y="8555921"/>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lang="en-US" sz="900">
                <a:solidFill>
                  <a:srgbClr val="282828"/>
                </a:solidFill>
              </a:rPr>
              <a:t>Risk-Based</a:t>
            </a:r>
            <a:r>
              <a:rPr kumimoji="0" lang="en-US" sz="900" b="0" i="0" u="none" strike="noStrike" kern="1200" cap="none" spc="0" normalizeH="0" baseline="0" noProof="0">
                <a:ln>
                  <a:noFill/>
                </a:ln>
                <a:solidFill>
                  <a:srgbClr val="282828"/>
                </a:solidFill>
                <a:effectLst/>
                <a:uLnTx/>
                <a:uFillTx/>
                <a:ea typeface="+mn-ea"/>
                <a:cs typeface="+mn-cs"/>
              </a:rPr>
              <a:t> </a:t>
            </a:r>
            <a:br>
              <a:rPr kumimoji="0" lang="en-US" sz="900" b="0" i="0" u="none" strike="noStrike" kern="1200" cap="none" spc="0" normalizeH="0" baseline="0" noProof="0">
                <a:ln>
                  <a:noFill/>
                </a:ln>
                <a:solidFill>
                  <a:srgbClr val="282828"/>
                </a:solidFill>
                <a:effectLst/>
                <a:uLnTx/>
                <a:uFillTx/>
                <a:ea typeface="+mn-ea"/>
                <a:cs typeface="+mn-cs"/>
              </a:rPr>
            </a:br>
            <a:r>
              <a:rPr lang="en-US" sz="900">
                <a:solidFill>
                  <a:srgbClr val="282828"/>
                </a:solidFill>
              </a:rPr>
              <a:t>Conditional</a:t>
            </a:r>
            <a:r>
              <a:rPr kumimoji="0" lang="en-US" sz="900" b="0" i="0" u="none" strike="noStrike" kern="1200" cap="none" spc="0" normalizeH="0" baseline="0" noProof="0">
                <a:ln>
                  <a:noFill/>
                </a:ln>
                <a:solidFill>
                  <a:srgbClr val="282828"/>
                </a:solidFill>
                <a:effectLst/>
                <a:uLnTx/>
                <a:uFillTx/>
                <a:ea typeface="+mn-ea"/>
                <a:cs typeface="+mn-cs"/>
              </a:rPr>
              <a:t> </a:t>
            </a:r>
            <a:r>
              <a:rPr lang="en-US" sz="900">
                <a:solidFill>
                  <a:srgbClr val="282828"/>
                </a:solidFill>
              </a:rPr>
              <a:t>Access</a:t>
            </a:r>
            <a:endParaRPr kumimoji="0" lang="en-US" sz="900" b="0" i="0" u="none" strike="noStrike" kern="1200" cap="none" spc="0" normalizeH="0" baseline="0" noProof="0">
              <a:ln>
                <a:noFill/>
              </a:ln>
              <a:solidFill>
                <a:srgbClr val="282828"/>
              </a:solidFill>
              <a:effectLst/>
              <a:uLnTx/>
              <a:uFillTx/>
              <a:ea typeface="+mn-ea"/>
              <a:cs typeface="+mn-cs"/>
            </a:endParaRPr>
          </a:p>
        </p:txBody>
      </p:sp>
      <p:sp>
        <p:nvSpPr>
          <p:cNvPr id="229" name="Rectangle 228">
            <a:extLst>
              <a:ext uri="{FF2B5EF4-FFF2-40B4-BE49-F238E27FC236}">
                <a16:creationId xmlns:a16="http://schemas.microsoft.com/office/drawing/2014/main" id="{6080CB84-F822-42F9-A7B2-7AB24FDA5348}"/>
              </a:ext>
            </a:extLst>
          </p:cNvPr>
          <p:cNvSpPr/>
          <p:nvPr/>
        </p:nvSpPr>
        <p:spPr bwMode="auto">
          <a:xfrm>
            <a:off x="1581813" y="8555921"/>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Safe Links &amp; Safe attachments</a:t>
            </a:r>
          </a:p>
        </p:txBody>
      </p:sp>
      <p:sp>
        <p:nvSpPr>
          <p:cNvPr id="234" name="Rectangle 233">
            <a:extLst>
              <a:ext uri="{FF2B5EF4-FFF2-40B4-BE49-F238E27FC236}">
                <a16:creationId xmlns:a16="http://schemas.microsoft.com/office/drawing/2014/main" id="{4EBD3725-EA49-4924-808C-7068F6F6949B}"/>
              </a:ext>
            </a:extLst>
          </p:cNvPr>
          <p:cNvSpPr/>
          <p:nvPr/>
        </p:nvSpPr>
        <p:spPr bwMode="auto">
          <a:xfrm>
            <a:off x="2839749" y="8555921"/>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Identity Protection </a:t>
            </a:r>
            <a:r>
              <a:rPr lang="en-US" sz="900">
                <a:solidFill>
                  <a:srgbClr val="282828"/>
                </a:solidFill>
              </a:rPr>
              <a:t>Alerts</a:t>
            </a:r>
            <a:endParaRPr kumimoji="0" lang="en-US" sz="900" b="0" i="0" u="none" strike="noStrike" kern="1200" cap="none" spc="0" normalizeH="0" baseline="0" noProof="0">
              <a:ln>
                <a:noFill/>
              </a:ln>
              <a:solidFill>
                <a:srgbClr val="282828"/>
              </a:solidFill>
              <a:effectLst/>
              <a:uLnTx/>
              <a:uFillTx/>
              <a:ea typeface="+mn-ea"/>
              <a:cs typeface="+mn-cs"/>
            </a:endParaRPr>
          </a:p>
        </p:txBody>
      </p:sp>
      <p:sp>
        <p:nvSpPr>
          <p:cNvPr id="239" name="Rectangle 238">
            <a:extLst>
              <a:ext uri="{FF2B5EF4-FFF2-40B4-BE49-F238E27FC236}">
                <a16:creationId xmlns:a16="http://schemas.microsoft.com/office/drawing/2014/main" id="{7A1400F1-BA08-4717-B23C-1AEE4C1153C1}"/>
              </a:ext>
            </a:extLst>
          </p:cNvPr>
          <p:cNvSpPr/>
          <p:nvPr/>
        </p:nvSpPr>
        <p:spPr bwMode="auto">
          <a:xfrm>
            <a:off x="4097685" y="8555921"/>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Enable Cloud Discovery</a:t>
            </a:r>
          </a:p>
        </p:txBody>
      </p:sp>
      <p:sp>
        <p:nvSpPr>
          <p:cNvPr id="244" name="Rectangle 243">
            <a:extLst>
              <a:ext uri="{FF2B5EF4-FFF2-40B4-BE49-F238E27FC236}">
                <a16:creationId xmlns:a16="http://schemas.microsoft.com/office/drawing/2014/main" id="{2BFAA0D7-4048-4CF0-AA4F-626025E6AA04}"/>
              </a:ext>
            </a:extLst>
          </p:cNvPr>
          <p:cNvSpPr/>
          <p:nvPr/>
        </p:nvSpPr>
        <p:spPr bwMode="auto">
          <a:xfrm>
            <a:off x="5355620" y="8555921"/>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Enable EDR</a:t>
            </a:r>
          </a:p>
        </p:txBody>
      </p:sp>
      <p:pic>
        <p:nvPicPr>
          <p:cNvPr id="14" name="Picture 13">
            <a:extLst>
              <a:ext uri="{FF2B5EF4-FFF2-40B4-BE49-F238E27FC236}">
                <a16:creationId xmlns:a16="http://schemas.microsoft.com/office/drawing/2014/main" id="{42597286-6C08-45A4-91B4-19DCCCF2ABA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609" y="7068685"/>
            <a:ext cx="1169033" cy="379766"/>
          </a:xfrm>
          <a:prstGeom prst="rect">
            <a:avLst/>
          </a:prstGeom>
        </p:spPr>
      </p:pic>
      <p:pic>
        <p:nvPicPr>
          <p:cNvPr id="245" name="Picture 244">
            <a:extLst>
              <a:ext uri="{FF2B5EF4-FFF2-40B4-BE49-F238E27FC236}">
                <a16:creationId xmlns:a16="http://schemas.microsoft.com/office/drawing/2014/main" id="{A477446B-56D5-4B34-B975-2F0576CC84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6545" y="7068685"/>
            <a:ext cx="1169033" cy="379766"/>
          </a:xfrm>
          <a:prstGeom prst="rect">
            <a:avLst/>
          </a:prstGeom>
        </p:spPr>
      </p:pic>
      <p:pic>
        <p:nvPicPr>
          <p:cNvPr id="246" name="Picture 245">
            <a:extLst>
              <a:ext uri="{FF2B5EF4-FFF2-40B4-BE49-F238E27FC236}">
                <a16:creationId xmlns:a16="http://schemas.microsoft.com/office/drawing/2014/main" id="{16DF8F45-5E1F-408B-850F-16D44AC59C4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4481" y="7068685"/>
            <a:ext cx="1169033" cy="379766"/>
          </a:xfrm>
          <a:prstGeom prst="rect">
            <a:avLst/>
          </a:prstGeom>
        </p:spPr>
      </p:pic>
      <p:pic>
        <p:nvPicPr>
          <p:cNvPr id="247" name="Picture 246">
            <a:extLst>
              <a:ext uri="{FF2B5EF4-FFF2-40B4-BE49-F238E27FC236}">
                <a16:creationId xmlns:a16="http://schemas.microsoft.com/office/drawing/2014/main" id="{F045E938-32B1-4A9C-B63A-2D7E8769AC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2417" y="7068685"/>
            <a:ext cx="1169033" cy="379766"/>
          </a:xfrm>
          <a:prstGeom prst="rect">
            <a:avLst/>
          </a:prstGeom>
        </p:spPr>
      </p:pic>
      <p:pic>
        <p:nvPicPr>
          <p:cNvPr id="248" name="Picture 247">
            <a:extLst>
              <a:ext uri="{FF2B5EF4-FFF2-40B4-BE49-F238E27FC236}">
                <a16:creationId xmlns:a16="http://schemas.microsoft.com/office/drawing/2014/main" id="{8FF66424-6E7F-4DBC-8D56-790DE77F627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0352" y="7068685"/>
            <a:ext cx="1169033" cy="379766"/>
          </a:xfrm>
          <a:prstGeom prst="rect">
            <a:avLst/>
          </a:prstGeom>
        </p:spPr>
      </p:pic>
      <p:pic>
        <p:nvPicPr>
          <p:cNvPr id="254" name="Picture 253">
            <a:extLst>
              <a:ext uri="{FF2B5EF4-FFF2-40B4-BE49-F238E27FC236}">
                <a16:creationId xmlns:a16="http://schemas.microsoft.com/office/drawing/2014/main" id="{3FDB457B-4F29-4FB0-BEE4-5480B63FC9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609" y="7564181"/>
            <a:ext cx="1169033" cy="379766"/>
          </a:xfrm>
          <a:prstGeom prst="rect">
            <a:avLst/>
          </a:prstGeom>
        </p:spPr>
      </p:pic>
      <p:pic>
        <p:nvPicPr>
          <p:cNvPr id="255" name="Picture 254">
            <a:extLst>
              <a:ext uri="{FF2B5EF4-FFF2-40B4-BE49-F238E27FC236}">
                <a16:creationId xmlns:a16="http://schemas.microsoft.com/office/drawing/2014/main" id="{97394D31-6B5C-43C6-8BB0-11F1A254574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6545" y="7564181"/>
            <a:ext cx="1169033" cy="379766"/>
          </a:xfrm>
          <a:prstGeom prst="rect">
            <a:avLst/>
          </a:prstGeom>
        </p:spPr>
      </p:pic>
      <p:pic>
        <p:nvPicPr>
          <p:cNvPr id="256" name="Picture 255">
            <a:extLst>
              <a:ext uri="{FF2B5EF4-FFF2-40B4-BE49-F238E27FC236}">
                <a16:creationId xmlns:a16="http://schemas.microsoft.com/office/drawing/2014/main" id="{2833F3E0-7B6F-4EF0-8D33-3BE10D8182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4481" y="7564181"/>
            <a:ext cx="1169033" cy="379766"/>
          </a:xfrm>
          <a:prstGeom prst="rect">
            <a:avLst/>
          </a:prstGeom>
        </p:spPr>
      </p:pic>
      <p:pic>
        <p:nvPicPr>
          <p:cNvPr id="257" name="Picture 256">
            <a:extLst>
              <a:ext uri="{FF2B5EF4-FFF2-40B4-BE49-F238E27FC236}">
                <a16:creationId xmlns:a16="http://schemas.microsoft.com/office/drawing/2014/main" id="{E3D51142-12CE-4A5D-A020-02AF8D6E8B9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2417" y="7564181"/>
            <a:ext cx="1169033" cy="379766"/>
          </a:xfrm>
          <a:prstGeom prst="rect">
            <a:avLst/>
          </a:prstGeom>
        </p:spPr>
      </p:pic>
      <p:pic>
        <p:nvPicPr>
          <p:cNvPr id="258" name="Picture 257">
            <a:extLst>
              <a:ext uri="{FF2B5EF4-FFF2-40B4-BE49-F238E27FC236}">
                <a16:creationId xmlns:a16="http://schemas.microsoft.com/office/drawing/2014/main" id="{44A14ACD-60D5-4834-A449-5A9B67F101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0352" y="7564181"/>
            <a:ext cx="1169033" cy="379766"/>
          </a:xfrm>
          <a:prstGeom prst="rect">
            <a:avLst/>
          </a:prstGeom>
        </p:spPr>
      </p:pic>
      <p:pic>
        <p:nvPicPr>
          <p:cNvPr id="259" name="Picture 258">
            <a:extLst>
              <a:ext uri="{FF2B5EF4-FFF2-40B4-BE49-F238E27FC236}">
                <a16:creationId xmlns:a16="http://schemas.microsoft.com/office/drawing/2014/main" id="{29AA906D-6FA2-4AB0-80E3-993A0BCE88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609" y="8059926"/>
            <a:ext cx="1169033" cy="379766"/>
          </a:xfrm>
          <a:prstGeom prst="rect">
            <a:avLst/>
          </a:prstGeom>
        </p:spPr>
      </p:pic>
      <p:pic>
        <p:nvPicPr>
          <p:cNvPr id="260" name="Picture 259">
            <a:extLst>
              <a:ext uri="{FF2B5EF4-FFF2-40B4-BE49-F238E27FC236}">
                <a16:creationId xmlns:a16="http://schemas.microsoft.com/office/drawing/2014/main" id="{83FDFD69-D6C6-40BC-9A8E-7E6C6DDA328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86545" y="8059926"/>
            <a:ext cx="1169033" cy="379766"/>
          </a:xfrm>
          <a:prstGeom prst="rect">
            <a:avLst/>
          </a:prstGeom>
        </p:spPr>
      </p:pic>
      <p:pic>
        <p:nvPicPr>
          <p:cNvPr id="261" name="Picture 260">
            <a:extLst>
              <a:ext uri="{FF2B5EF4-FFF2-40B4-BE49-F238E27FC236}">
                <a16:creationId xmlns:a16="http://schemas.microsoft.com/office/drawing/2014/main" id="{49C647BD-4EFF-46F8-9B76-1F35CFFEA79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844481" y="8059926"/>
            <a:ext cx="1169033" cy="379766"/>
          </a:xfrm>
          <a:prstGeom prst="rect">
            <a:avLst/>
          </a:prstGeom>
        </p:spPr>
      </p:pic>
      <p:pic>
        <p:nvPicPr>
          <p:cNvPr id="262" name="Picture 261">
            <a:extLst>
              <a:ext uri="{FF2B5EF4-FFF2-40B4-BE49-F238E27FC236}">
                <a16:creationId xmlns:a16="http://schemas.microsoft.com/office/drawing/2014/main" id="{CD1E2BA8-B21F-494F-8130-F7A461799F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02417" y="8059926"/>
            <a:ext cx="1169033" cy="379766"/>
          </a:xfrm>
          <a:prstGeom prst="rect">
            <a:avLst/>
          </a:prstGeom>
        </p:spPr>
      </p:pic>
      <p:pic>
        <p:nvPicPr>
          <p:cNvPr id="263" name="Picture 262">
            <a:extLst>
              <a:ext uri="{FF2B5EF4-FFF2-40B4-BE49-F238E27FC236}">
                <a16:creationId xmlns:a16="http://schemas.microsoft.com/office/drawing/2014/main" id="{1DBE9B66-EA7B-49E9-9502-9CA82A4EE0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60352" y="8059926"/>
            <a:ext cx="1169033" cy="379766"/>
          </a:xfrm>
          <a:prstGeom prst="rect">
            <a:avLst/>
          </a:prstGeom>
        </p:spPr>
      </p:pic>
      <p:sp>
        <p:nvSpPr>
          <p:cNvPr id="184" name="Rectangle 183">
            <a:extLst>
              <a:ext uri="{FF2B5EF4-FFF2-40B4-BE49-F238E27FC236}">
                <a16:creationId xmlns:a16="http://schemas.microsoft.com/office/drawing/2014/main" id="{554F5C16-113B-44A8-B364-43D96ABC9247}"/>
              </a:ext>
            </a:extLst>
          </p:cNvPr>
          <p:cNvSpPr/>
          <p:nvPr/>
        </p:nvSpPr>
        <p:spPr bwMode="auto">
          <a:xfrm>
            <a:off x="328609" y="7068685"/>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Privileged Identity Management</a:t>
            </a:r>
          </a:p>
        </p:txBody>
      </p:sp>
      <p:sp>
        <p:nvSpPr>
          <p:cNvPr id="205" name="Rectangle 204">
            <a:extLst>
              <a:ext uri="{FF2B5EF4-FFF2-40B4-BE49-F238E27FC236}">
                <a16:creationId xmlns:a16="http://schemas.microsoft.com/office/drawing/2014/main" id="{7F9A8E17-7E03-43E3-A441-079791D62C24}"/>
              </a:ext>
            </a:extLst>
          </p:cNvPr>
          <p:cNvSpPr/>
          <p:nvPr/>
        </p:nvSpPr>
        <p:spPr bwMode="auto">
          <a:xfrm>
            <a:off x="328609" y="7564431"/>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Entitlement Management</a:t>
            </a:r>
          </a:p>
        </p:txBody>
      </p:sp>
      <p:sp>
        <p:nvSpPr>
          <p:cNvPr id="223" name="Rectangle 222">
            <a:extLst>
              <a:ext uri="{FF2B5EF4-FFF2-40B4-BE49-F238E27FC236}">
                <a16:creationId xmlns:a16="http://schemas.microsoft.com/office/drawing/2014/main" id="{CDAA45FD-E3F3-4E5C-9B57-4F4C70DAE843}"/>
              </a:ext>
            </a:extLst>
          </p:cNvPr>
          <p:cNvSpPr/>
          <p:nvPr/>
        </p:nvSpPr>
        <p:spPr bwMode="auto">
          <a:xfrm>
            <a:off x="328609" y="8060176"/>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Access Reviews</a:t>
            </a:r>
          </a:p>
        </p:txBody>
      </p:sp>
      <p:sp>
        <p:nvSpPr>
          <p:cNvPr id="226" name="Rectangle 225">
            <a:extLst>
              <a:ext uri="{FF2B5EF4-FFF2-40B4-BE49-F238E27FC236}">
                <a16:creationId xmlns:a16="http://schemas.microsoft.com/office/drawing/2014/main" id="{DAE37BF8-5E26-453A-B7B2-6AB6B63A6EA2}"/>
              </a:ext>
            </a:extLst>
          </p:cNvPr>
          <p:cNvSpPr/>
          <p:nvPr/>
        </p:nvSpPr>
        <p:spPr bwMode="auto">
          <a:xfrm>
            <a:off x="1581813" y="7068685"/>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Monitor &amp; Report</a:t>
            </a:r>
          </a:p>
        </p:txBody>
      </p:sp>
      <p:sp>
        <p:nvSpPr>
          <p:cNvPr id="227" name="Rectangle 226">
            <a:extLst>
              <a:ext uri="{FF2B5EF4-FFF2-40B4-BE49-F238E27FC236}">
                <a16:creationId xmlns:a16="http://schemas.microsoft.com/office/drawing/2014/main" id="{F631731A-F006-4194-BD1B-95671E2B0FCA}"/>
              </a:ext>
            </a:extLst>
          </p:cNvPr>
          <p:cNvSpPr/>
          <p:nvPr/>
        </p:nvSpPr>
        <p:spPr bwMode="auto">
          <a:xfrm>
            <a:off x="1581813" y="7564431"/>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Automatic Threat Remediation</a:t>
            </a:r>
          </a:p>
        </p:txBody>
      </p:sp>
      <p:sp>
        <p:nvSpPr>
          <p:cNvPr id="228" name="Rectangle 227">
            <a:extLst>
              <a:ext uri="{FF2B5EF4-FFF2-40B4-BE49-F238E27FC236}">
                <a16:creationId xmlns:a16="http://schemas.microsoft.com/office/drawing/2014/main" id="{03166EF6-5A90-414A-A03D-4A6659DF3C05}"/>
              </a:ext>
            </a:extLst>
          </p:cNvPr>
          <p:cNvSpPr/>
          <p:nvPr/>
        </p:nvSpPr>
        <p:spPr bwMode="auto">
          <a:xfrm>
            <a:off x="1581813" y="8060176"/>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Advanced </a:t>
            </a:r>
            <a:br>
              <a:rPr kumimoji="0" lang="en-US" sz="900" b="0" i="0" u="none" strike="noStrike" kern="1200" cap="none" spc="0" normalizeH="0" baseline="0" noProof="0">
                <a:ln>
                  <a:noFill/>
                </a:ln>
                <a:solidFill>
                  <a:srgbClr val="282828"/>
                </a:solidFill>
                <a:effectLst/>
                <a:uLnTx/>
                <a:uFillTx/>
                <a:ea typeface="+mn-ea"/>
                <a:cs typeface="+mn-cs"/>
              </a:rPr>
            </a:br>
            <a:r>
              <a:rPr lang="en-US" sz="900">
                <a:solidFill>
                  <a:srgbClr val="282828"/>
                </a:solidFill>
              </a:rPr>
              <a:t>Anti-Phishing</a:t>
            </a:r>
            <a:endParaRPr kumimoji="0" lang="en-US" sz="900" b="0" i="0" u="none" strike="noStrike" kern="1200" cap="none" spc="0" normalizeH="0" baseline="0" noProof="0">
              <a:ln>
                <a:noFill/>
              </a:ln>
              <a:solidFill>
                <a:srgbClr val="282828"/>
              </a:solidFill>
              <a:effectLst/>
              <a:uLnTx/>
              <a:uFillTx/>
              <a:ea typeface="+mn-ea"/>
              <a:cs typeface="+mn-cs"/>
            </a:endParaRPr>
          </a:p>
        </p:txBody>
      </p:sp>
      <p:sp>
        <p:nvSpPr>
          <p:cNvPr id="231" name="Rectangle 230">
            <a:extLst>
              <a:ext uri="{FF2B5EF4-FFF2-40B4-BE49-F238E27FC236}">
                <a16:creationId xmlns:a16="http://schemas.microsoft.com/office/drawing/2014/main" id="{3542F868-77F1-4BDE-A3C1-8BDF34B27B94}"/>
              </a:ext>
            </a:extLst>
          </p:cNvPr>
          <p:cNvSpPr/>
          <p:nvPr/>
        </p:nvSpPr>
        <p:spPr bwMode="auto">
          <a:xfrm>
            <a:off x="2839749" y="7068685"/>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282828"/>
              </a:solidFill>
              <a:effectLst/>
              <a:uLnTx/>
              <a:uFillTx/>
              <a:latin typeface="+mj-lt"/>
              <a:ea typeface="+mn-ea"/>
              <a:cs typeface="+mn-cs"/>
            </a:endParaRPr>
          </a:p>
        </p:txBody>
      </p:sp>
      <p:sp>
        <p:nvSpPr>
          <p:cNvPr id="232" name="Rectangle 231">
            <a:extLst>
              <a:ext uri="{FF2B5EF4-FFF2-40B4-BE49-F238E27FC236}">
                <a16:creationId xmlns:a16="http://schemas.microsoft.com/office/drawing/2014/main" id="{63983D1C-0AD3-47AC-B5ED-FCF79EA15F11}"/>
              </a:ext>
            </a:extLst>
          </p:cNvPr>
          <p:cNvSpPr/>
          <p:nvPr/>
        </p:nvSpPr>
        <p:spPr bwMode="auto">
          <a:xfrm>
            <a:off x="2839749" y="7564431"/>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282828"/>
              </a:solidFill>
              <a:effectLst/>
              <a:uLnTx/>
              <a:uFillTx/>
              <a:latin typeface="+mj-lt"/>
              <a:ea typeface="+mn-ea"/>
              <a:cs typeface="+mn-cs"/>
            </a:endParaRPr>
          </a:p>
        </p:txBody>
      </p:sp>
      <p:sp>
        <p:nvSpPr>
          <p:cNvPr id="233" name="Rectangle 232">
            <a:extLst>
              <a:ext uri="{FF2B5EF4-FFF2-40B4-BE49-F238E27FC236}">
                <a16:creationId xmlns:a16="http://schemas.microsoft.com/office/drawing/2014/main" id="{167C7C04-5C6F-47C2-91CB-782613C37DD2}"/>
              </a:ext>
            </a:extLst>
          </p:cNvPr>
          <p:cNvSpPr/>
          <p:nvPr/>
        </p:nvSpPr>
        <p:spPr bwMode="auto">
          <a:xfrm>
            <a:off x="2839749" y="8060176"/>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algn="ctr" defTabSz="822813" fontAlgn="base">
              <a:lnSpc>
                <a:spcPct val="90000"/>
              </a:lnSpc>
              <a:spcBef>
                <a:spcPct val="0"/>
              </a:spcBef>
              <a:spcAft>
                <a:spcPct val="0"/>
              </a:spcAft>
              <a:defRPr/>
            </a:pPr>
            <a:r>
              <a:rPr lang="en-US" sz="900">
                <a:solidFill>
                  <a:srgbClr val="282828"/>
                </a:solidFill>
              </a:rPr>
              <a:t>Behavioural</a:t>
            </a:r>
            <a:r>
              <a:rPr kumimoji="0" lang="en-US" sz="900" b="0" i="0" u="none" strike="noStrike" kern="1200" cap="none" spc="0" normalizeH="0" baseline="0" noProof="0">
                <a:ln>
                  <a:noFill/>
                </a:ln>
                <a:solidFill>
                  <a:srgbClr val="282828"/>
                </a:solidFill>
                <a:effectLst/>
                <a:uLnTx/>
                <a:uFillTx/>
                <a:ea typeface="+mn-ea"/>
                <a:cs typeface="+mn-cs"/>
              </a:rPr>
              <a:t> </a:t>
            </a:r>
            <a:br>
              <a:rPr lang="en-US" sz="900"/>
            </a:br>
            <a:r>
              <a:rPr kumimoji="0" lang="en-US" sz="900" b="0" i="0" u="none" strike="noStrike" kern="1200" cap="none" spc="0" normalizeH="0" baseline="0" noProof="0">
                <a:ln>
                  <a:noFill/>
                </a:ln>
                <a:solidFill>
                  <a:srgbClr val="282828"/>
                </a:solidFill>
                <a:effectLst/>
                <a:uLnTx/>
                <a:uFillTx/>
                <a:ea typeface="+mn-ea"/>
                <a:cs typeface="+mn-cs"/>
              </a:rPr>
              <a:t>Analytics</a:t>
            </a:r>
          </a:p>
        </p:txBody>
      </p:sp>
      <p:sp>
        <p:nvSpPr>
          <p:cNvPr id="236" name="Rectangle 235">
            <a:extLst>
              <a:ext uri="{FF2B5EF4-FFF2-40B4-BE49-F238E27FC236}">
                <a16:creationId xmlns:a16="http://schemas.microsoft.com/office/drawing/2014/main" id="{BBCF754E-7DAB-472A-80B6-206A9898D638}"/>
              </a:ext>
            </a:extLst>
          </p:cNvPr>
          <p:cNvSpPr/>
          <p:nvPr/>
        </p:nvSpPr>
        <p:spPr bwMode="auto">
          <a:xfrm>
            <a:off x="4097685" y="7068685"/>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Monitor session </a:t>
            </a:r>
            <a:r>
              <a:rPr lang="en-US" sz="900">
                <a:solidFill>
                  <a:srgbClr val="282828"/>
                </a:solidFill>
              </a:rPr>
              <a:t>Activities</a:t>
            </a:r>
            <a:endParaRPr kumimoji="0" lang="en-US" sz="900" b="0" i="0" u="none" strike="noStrike" kern="1200" cap="none" spc="0" normalizeH="0" baseline="0" noProof="0">
              <a:ln>
                <a:noFill/>
              </a:ln>
              <a:solidFill>
                <a:srgbClr val="282828"/>
              </a:solidFill>
              <a:effectLst/>
              <a:uLnTx/>
              <a:uFillTx/>
              <a:ea typeface="+mn-ea"/>
              <a:cs typeface="+mn-cs"/>
            </a:endParaRPr>
          </a:p>
        </p:txBody>
      </p:sp>
      <p:sp>
        <p:nvSpPr>
          <p:cNvPr id="237" name="Rectangle 236">
            <a:extLst>
              <a:ext uri="{FF2B5EF4-FFF2-40B4-BE49-F238E27FC236}">
                <a16:creationId xmlns:a16="http://schemas.microsoft.com/office/drawing/2014/main" id="{363412E2-A33C-4695-B3EF-C0449019A3E0}"/>
              </a:ext>
            </a:extLst>
          </p:cNvPr>
          <p:cNvSpPr/>
          <p:nvPr/>
        </p:nvSpPr>
        <p:spPr bwMode="auto">
          <a:xfrm>
            <a:off x="4097685" y="7564431"/>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DLP Policies</a:t>
            </a:r>
          </a:p>
        </p:txBody>
      </p:sp>
      <p:sp>
        <p:nvSpPr>
          <p:cNvPr id="238" name="Rectangle 237">
            <a:extLst>
              <a:ext uri="{FF2B5EF4-FFF2-40B4-BE49-F238E27FC236}">
                <a16:creationId xmlns:a16="http://schemas.microsoft.com/office/drawing/2014/main" id="{8F6D77C4-BFFA-4713-9B66-86C4F20869F1}"/>
              </a:ext>
            </a:extLst>
          </p:cNvPr>
          <p:cNvSpPr/>
          <p:nvPr/>
        </p:nvSpPr>
        <p:spPr bwMode="auto">
          <a:xfrm>
            <a:off x="4097685" y="8060176"/>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Activity Policies</a:t>
            </a:r>
          </a:p>
        </p:txBody>
      </p:sp>
      <p:sp>
        <p:nvSpPr>
          <p:cNvPr id="241" name="Rectangle 240">
            <a:extLst>
              <a:ext uri="{FF2B5EF4-FFF2-40B4-BE49-F238E27FC236}">
                <a16:creationId xmlns:a16="http://schemas.microsoft.com/office/drawing/2014/main" id="{5B299BEB-5691-4042-BF42-F13806A700B9}"/>
              </a:ext>
            </a:extLst>
          </p:cNvPr>
          <p:cNvSpPr/>
          <p:nvPr/>
        </p:nvSpPr>
        <p:spPr bwMode="auto">
          <a:xfrm>
            <a:off x="5355620" y="7068685"/>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Proactive Threat Hunting</a:t>
            </a:r>
          </a:p>
        </p:txBody>
      </p:sp>
      <p:sp>
        <p:nvSpPr>
          <p:cNvPr id="242" name="Rectangle 241">
            <a:extLst>
              <a:ext uri="{FF2B5EF4-FFF2-40B4-BE49-F238E27FC236}">
                <a16:creationId xmlns:a16="http://schemas.microsoft.com/office/drawing/2014/main" id="{F8120523-4910-48C0-802B-AFA1ABDA6CFF}"/>
              </a:ext>
            </a:extLst>
          </p:cNvPr>
          <p:cNvSpPr/>
          <p:nvPr/>
        </p:nvSpPr>
        <p:spPr bwMode="auto">
          <a:xfrm>
            <a:off x="5355620" y="7564431"/>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Attack Surface Reduction Rules</a:t>
            </a:r>
          </a:p>
        </p:txBody>
      </p:sp>
      <p:sp>
        <p:nvSpPr>
          <p:cNvPr id="243" name="Rectangle 242">
            <a:extLst>
              <a:ext uri="{FF2B5EF4-FFF2-40B4-BE49-F238E27FC236}">
                <a16:creationId xmlns:a16="http://schemas.microsoft.com/office/drawing/2014/main" id="{D55EC446-4DB1-4861-B008-EBB8FB29283D}"/>
              </a:ext>
            </a:extLst>
          </p:cNvPr>
          <p:cNvSpPr/>
          <p:nvPr/>
        </p:nvSpPr>
        <p:spPr bwMode="auto">
          <a:xfrm>
            <a:off x="5355620" y="8060176"/>
            <a:ext cx="1173765" cy="379516"/>
          </a:xfrm>
          <a:prstGeom prst="rect">
            <a:avLst/>
          </a:prstGeom>
          <a:noFill/>
          <a:ln w="19050" cap="flat" cmpd="sng" algn="ctr">
            <a:noFill/>
            <a:prstDash val="dash"/>
            <a:headEnd type="none" w="med" len="med"/>
            <a:tailEnd type="none" w="med" len="med"/>
          </a:ln>
          <a:effectLst/>
        </p:spPr>
        <p:txBody>
          <a:bodyPr rot="0" spcFirstLastPara="0" vert="horz" wrap="square" lIns="0" tIns="0" rIns="0" bIns="0" numCol="1" spcCol="0" rtlCol="0" fromWordArt="0" anchor="ctr" anchorCtr="0" forceAA="0" compatLnSpc="1">
            <a:prstTxWarp prst="textNoShape">
              <a:avLst/>
            </a:prstTxWarp>
            <a:noAutofit/>
          </a:bodyPr>
          <a:lstStyle>
            <a:defPPr>
              <a:defRPr lang="en-US"/>
            </a:defPPr>
            <a:lvl1pPr marL="0" algn="l" defTabSz="914367" rtl="0" eaLnBrk="1" latinLnBrk="0" hangingPunct="1">
              <a:defRPr sz="1765" kern="1200">
                <a:solidFill>
                  <a:schemeClr val="lt1"/>
                </a:solidFill>
                <a:latin typeface="+mn-lt"/>
                <a:ea typeface="+mn-ea"/>
                <a:cs typeface="+mn-cs"/>
              </a:defRPr>
            </a:lvl1pPr>
            <a:lvl2pPr marL="457183" algn="l" defTabSz="914367" rtl="0" eaLnBrk="1" latinLnBrk="0" hangingPunct="1">
              <a:defRPr sz="1765" kern="1200">
                <a:solidFill>
                  <a:schemeClr val="lt1"/>
                </a:solidFill>
                <a:latin typeface="+mn-lt"/>
                <a:ea typeface="+mn-ea"/>
                <a:cs typeface="+mn-cs"/>
              </a:defRPr>
            </a:lvl2pPr>
            <a:lvl3pPr marL="914367" algn="l" defTabSz="914367" rtl="0" eaLnBrk="1" latinLnBrk="0" hangingPunct="1">
              <a:defRPr sz="1765" kern="1200">
                <a:solidFill>
                  <a:schemeClr val="lt1"/>
                </a:solidFill>
                <a:latin typeface="+mn-lt"/>
                <a:ea typeface="+mn-ea"/>
                <a:cs typeface="+mn-cs"/>
              </a:defRPr>
            </a:lvl3pPr>
            <a:lvl4pPr marL="1371550" algn="l" defTabSz="914367" rtl="0" eaLnBrk="1" latinLnBrk="0" hangingPunct="1">
              <a:defRPr sz="1765" kern="1200">
                <a:solidFill>
                  <a:schemeClr val="lt1"/>
                </a:solidFill>
                <a:latin typeface="+mn-lt"/>
                <a:ea typeface="+mn-ea"/>
                <a:cs typeface="+mn-cs"/>
              </a:defRPr>
            </a:lvl4pPr>
            <a:lvl5pPr marL="1828734" algn="l" defTabSz="914367" rtl="0" eaLnBrk="1" latinLnBrk="0" hangingPunct="1">
              <a:defRPr sz="1765" kern="1200">
                <a:solidFill>
                  <a:schemeClr val="lt1"/>
                </a:solidFill>
                <a:latin typeface="+mn-lt"/>
                <a:ea typeface="+mn-ea"/>
                <a:cs typeface="+mn-cs"/>
              </a:defRPr>
            </a:lvl5pPr>
            <a:lvl6pPr marL="2285918" algn="l" defTabSz="914367" rtl="0" eaLnBrk="1" latinLnBrk="0" hangingPunct="1">
              <a:defRPr sz="1765" kern="1200">
                <a:solidFill>
                  <a:schemeClr val="lt1"/>
                </a:solidFill>
                <a:latin typeface="+mn-lt"/>
                <a:ea typeface="+mn-ea"/>
                <a:cs typeface="+mn-cs"/>
              </a:defRPr>
            </a:lvl6pPr>
            <a:lvl7pPr marL="2743101" algn="l" defTabSz="914367" rtl="0" eaLnBrk="1" latinLnBrk="0" hangingPunct="1">
              <a:defRPr sz="1765" kern="1200">
                <a:solidFill>
                  <a:schemeClr val="lt1"/>
                </a:solidFill>
                <a:latin typeface="+mn-lt"/>
                <a:ea typeface="+mn-ea"/>
                <a:cs typeface="+mn-cs"/>
              </a:defRPr>
            </a:lvl7pPr>
            <a:lvl8pPr marL="3200284" algn="l" defTabSz="914367" rtl="0" eaLnBrk="1" latinLnBrk="0" hangingPunct="1">
              <a:defRPr sz="1765" kern="1200">
                <a:solidFill>
                  <a:schemeClr val="lt1"/>
                </a:solidFill>
                <a:latin typeface="+mn-lt"/>
                <a:ea typeface="+mn-ea"/>
                <a:cs typeface="+mn-cs"/>
              </a:defRPr>
            </a:lvl8pPr>
            <a:lvl9pPr marL="3657469" algn="l" defTabSz="914367" rtl="0" eaLnBrk="1" latinLnBrk="0" hangingPunct="1">
              <a:defRPr sz="1765" kern="1200">
                <a:solidFill>
                  <a:schemeClr val="lt1"/>
                </a:solidFill>
                <a:latin typeface="+mn-lt"/>
                <a:ea typeface="+mn-ea"/>
                <a:cs typeface="+mn-cs"/>
              </a:defRPr>
            </a:lvl9pPr>
          </a:lstStyle>
          <a:p>
            <a:pPr marL="0" marR="0" lvl="0" indent="0" algn="ctr" defTabSz="822813" rtl="0" eaLnBrk="1" fontAlgn="base" latinLnBrk="0" hangingPunct="1">
              <a:lnSpc>
                <a:spcPct val="90000"/>
              </a:lnSpc>
              <a:spcBef>
                <a:spcPct val="0"/>
              </a:spcBef>
              <a:spcAft>
                <a:spcPct val="0"/>
              </a:spcAft>
              <a:buClrTx/>
              <a:buSzTx/>
              <a:buFontTx/>
              <a:buNone/>
              <a:tabLst/>
              <a:defRPr/>
            </a:pPr>
            <a:r>
              <a:rPr kumimoji="0" lang="en-US" sz="900" b="0" i="0" u="none" strike="noStrike" kern="1200" cap="none" spc="0" normalizeH="0" baseline="0" noProof="0">
                <a:ln>
                  <a:noFill/>
                </a:ln>
                <a:solidFill>
                  <a:srgbClr val="282828"/>
                </a:solidFill>
                <a:effectLst/>
                <a:uLnTx/>
                <a:uFillTx/>
                <a:ea typeface="+mn-ea"/>
                <a:cs typeface="+mn-cs"/>
              </a:rPr>
              <a:t>Automated Threat Remediation</a:t>
            </a:r>
          </a:p>
        </p:txBody>
      </p:sp>
      <p:sp>
        <p:nvSpPr>
          <p:cNvPr id="12" name="Title 1">
            <a:extLst>
              <a:ext uri="{FF2B5EF4-FFF2-40B4-BE49-F238E27FC236}">
                <a16:creationId xmlns:a16="http://schemas.microsoft.com/office/drawing/2014/main" id="{55CC6EB7-1F05-804D-751B-E85A9D4A2E24}"/>
              </a:ext>
            </a:extLst>
          </p:cNvPr>
          <p:cNvSpPr txBox="1">
            <a:spLocks/>
          </p:cNvSpPr>
          <p:nvPr/>
        </p:nvSpPr>
        <p:spPr>
          <a:xfrm>
            <a:off x="328613" y="695042"/>
            <a:ext cx="3309610" cy="1107996"/>
          </a:xfrm>
          <a:prstGeom prst="rect">
            <a:avLst/>
          </a:prstGeom>
        </p:spPr>
        <p:txBody>
          <a:bodyPr vert="horz" wrap="square" lIns="0" tIns="0" rIns="0" bIns="0" rtlCol="0" anchor="b">
            <a:spAutoFit/>
          </a:bodyPr>
          <a:lstStyle>
            <a:lvl1pPr algn="l" defTabSz="493831" rtl="0" eaLnBrk="1" latinLnBrk="0" hangingPunct="1">
              <a:lnSpc>
                <a:spcPct val="100000"/>
              </a:lnSpc>
              <a:spcBef>
                <a:spcPct val="0"/>
              </a:spcBef>
              <a:buNone/>
              <a:defRPr lang="en-US" sz="1800" b="0" kern="1200" cap="none" spc="-26" baseline="0">
                <a:ln w="3175">
                  <a:noFill/>
                </a:ln>
                <a:solidFill>
                  <a:schemeClr val="bg1"/>
                </a:solidFill>
                <a:effectLst/>
                <a:latin typeface="+mn-lt"/>
                <a:ea typeface="+mn-ea"/>
                <a:cs typeface="Segoe Sans Display Semilight" pitchFamily="2" charset="0"/>
              </a:defRPr>
            </a:lvl1pPr>
          </a:lstStyle>
          <a:p>
            <a:r>
              <a:rPr lang="en-AU" dirty="0">
                <a:solidFill>
                  <a:srgbClr val="00FEBC"/>
                </a:solidFill>
                <a:latin typeface="+mj-lt"/>
                <a:cs typeface="Segoe Sans Display Semilight"/>
              </a:rPr>
              <a:t>Threat Protection</a:t>
            </a:r>
            <a:br>
              <a:rPr lang="en-AU" dirty="0">
                <a:latin typeface="+mj-lt"/>
              </a:rPr>
            </a:br>
            <a:r>
              <a:rPr lang="en-AU" dirty="0">
                <a:latin typeface="+mj-lt"/>
                <a:cs typeface="Segoe Sans Display Semilight"/>
              </a:rPr>
              <a:t>M365 E3 + M365 E5 Security Mini Bundle (Advanced Threat Detection &amp; Response)</a:t>
            </a:r>
          </a:p>
        </p:txBody>
      </p:sp>
      <p:sp>
        <p:nvSpPr>
          <p:cNvPr id="13" name="Text Placeholder 2">
            <a:extLst>
              <a:ext uri="{FF2B5EF4-FFF2-40B4-BE49-F238E27FC236}">
                <a16:creationId xmlns:a16="http://schemas.microsoft.com/office/drawing/2014/main" id="{F3951905-2975-2198-0F28-B58A30D112F5}"/>
              </a:ext>
            </a:extLst>
          </p:cNvPr>
          <p:cNvSpPr txBox="1">
            <a:spLocks/>
          </p:cNvSpPr>
          <p:nvPr/>
        </p:nvSpPr>
        <p:spPr>
          <a:xfrm>
            <a:off x="328611" y="1900953"/>
            <a:ext cx="3200035" cy="615553"/>
          </a:xfrm>
          <a:prstGeom prst="rect">
            <a:avLst/>
          </a:prstGeom>
        </p:spPr>
        <p:txBody>
          <a:bodyPr vert="horz" wrap="square" lIns="0" tIns="0" rIns="0" bIns="0" rtlCol="0" anchor="t">
            <a:spAutoFit/>
          </a:bodyPr>
          <a:lstStyle>
            <a:lvl1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bg1"/>
                </a:solidFill>
                <a:latin typeface="+mn-lt"/>
                <a:ea typeface="+mn-ea"/>
                <a:cs typeface="Segoe Sans Display Semilight" pitchFamily="2" charset="0"/>
              </a:defRPr>
            </a:lvl1pPr>
            <a:lvl2pPr marL="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1200" kern="1200" spc="0" baseline="0">
                <a:solidFill>
                  <a:schemeClr val="tx1"/>
                </a:solidFill>
                <a:latin typeface="Segoe Sans Display (Body)"/>
                <a:ea typeface="+mn-ea"/>
                <a:cs typeface="+mn-cs"/>
              </a:defRPr>
            </a:lvl2pPr>
            <a:lvl3pPr marL="242060"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900" kern="1200" spc="0" baseline="0">
                <a:solidFill>
                  <a:schemeClr val="tx1"/>
                </a:solidFill>
                <a:latin typeface="Segoe Sans Display (Body)"/>
                <a:ea typeface="+mn-ea"/>
                <a:cs typeface="+mn-cs"/>
              </a:defRPr>
            </a:lvl3pPr>
            <a:lvl4pPr marL="350484"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800" kern="1200" spc="0" baseline="0">
                <a:solidFill>
                  <a:schemeClr val="tx1"/>
                </a:solidFill>
                <a:latin typeface="Segoe Sans Display (Body)"/>
                <a:ea typeface="+mn-ea"/>
                <a:cs typeface="+mn-cs"/>
              </a:defRPr>
            </a:lvl4pPr>
            <a:lvl5pPr marL="453022" marR="0" indent="0" algn="l" defTabSz="493831" rtl="0" eaLnBrk="1" fontAlgn="auto" latinLnBrk="0" hangingPunct="1">
              <a:lnSpc>
                <a:spcPct val="100000"/>
              </a:lnSpc>
              <a:spcBef>
                <a:spcPct val="20000"/>
              </a:spcBef>
              <a:spcAft>
                <a:spcPts val="0"/>
              </a:spcAft>
              <a:buClrTx/>
              <a:buSzPct val="90000"/>
              <a:buFont typeface="Wingdings" panose="05000000000000000000" pitchFamily="2" charset="2"/>
              <a:buNone/>
              <a:tabLst/>
              <a:defRPr sz="794" kern="1200" spc="0" baseline="0">
                <a:solidFill>
                  <a:schemeClr val="tx1"/>
                </a:solidFill>
                <a:latin typeface="Segoe Sans Display (Body)"/>
                <a:ea typeface="+mn-ea"/>
                <a:cs typeface="+mn-cs"/>
              </a:defRPr>
            </a:lvl5pPr>
            <a:lvl6pPr marL="1358035"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6pPr>
            <a:lvl7pPr marL="1604951"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7pPr>
            <a:lvl8pPr marL="1851866"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8pPr>
            <a:lvl9pPr marL="2098782" indent="-123458" algn="l" defTabSz="493831" rtl="0" eaLnBrk="1" latinLnBrk="0" hangingPunct="1">
              <a:spcBef>
                <a:spcPct val="20000"/>
              </a:spcBef>
              <a:buFont typeface="Arial" pitchFamily="34" charset="0"/>
              <a:buChar char="•"/>
              <a:defRPr sz="1059" kern="1200">
                <a:solidFill>
                  <a:schemeClr val="tx1"/>
                </a:solidFill>
                <a:latin typeface="+mn-lt"/>
                <a:ea typeface="+mn-ea"/>
                <a:cs typeface="+mn-cs"/>
              </a:defRPr>
            </a:lvl9pPr>
          </a:lstStyle>
          <a:p>
            <a:r>
              <a:rPr lang="en-US" sz="1000" dirty="0">
                <a:cs typeface="Segoe Sans Display Semilight"/>
              </a:rPr>
              <a:t>Add the M365 E5 Security mini bundle to M365 E3 to enhance your security with layered protection, intelligent threat detection and response, and threat signal correlation to defend against evolving cyber threats.</a:t>
            </a:r>
          </a:p>
        </p:txBody>
      </p:sp>
    </p:spTree>
    <p:extLst>
      <p:ext uri="{BB962C8B-B14F-4D97-AF65-F5344CB8AC3E}">
        <p14:creationId xmlns:p14="http://schemas.microsoft.com/office/powerpoint/2010/main" val="1783020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4F3F5"/>
        </a:solidFill>
        <a:effectLst/>
      </p:bgPr>
    </p:bg>
    <p:spTree>
      <p:nvGrpSpPr>
        <p:cNvPr id="1" name=""/>
        <p:cNvGrpSpPr/>
        <p:nvPr/>
      </p:nvGrpSpPr>
      <p:grpSpPr>
        <a:xfrm>
          <a:off x="0" y="0"/>
          <a:ext cx="0" cy="0"/>
          <a:chOff x="0" y="0"/>
          <a:chExt cx="0" cy="0"/>
        </a:xfrm>
      </p:grpSpPr>
      <p:pic>
        <p:nvPicPr>
          <p:cNvPr id="131" name="Picture 130">
            <a:extLst>
              <a:ext uri="{FF2B5EF4-FFF2-40B4-BE49-F238E27FC236}">
                <a16:creationId xmlns:a16="http://schemas.microsoft.com/office/drawing/2014/main" id="{1AF34B36-4A10-4CAB-BBA3-D03CB0EECD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372" y="4299139"/>
            <a:ext cx="6219015" cy="2740822"/>
          </a:xfrm>
          <a:prstGeom prst="rect">
            <a:avLst/>
          </a:prstGeom>
        </p:spPr>
      </p:pic>
      <p:cxnSp>
        <p:nvCxnSpPr>
          <p:cNvPr id="136" name="Straight Connector 135">
            <a:extLst>
              <a:ext uri="{FF2B5EF4-FFF2-40B4-BE49-F238E27FC236}">
                <a16:creationId xmlns:a16="http://schemas.microsoft.com/office/drawing/2014/main" id="{A821B49E-95F7-40CD-B3AD-9EE83DD0414E}"/>
              </a:ext>
            </a:extLst>
          </p:cNvPr>
          <p:cNvCxnSpPr>
            <a:cxnSpLocks/>
          </p:cNvCxnSpPr>
          <p:nvPr/>
        </p:nvCxnSpPr>
        <p:spPr>
          <a:xfrm>
            <a:off x="1865125" y="4408542"/>
            <a:ext cx="0" cy="2522015"/>
          </a:xfrm>
          <a:prstGeom prst="line">
            <a:avLst/>
          </a:prstGeom>
          <a:ln w="127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B206DA9F-1666-4110-836F-BE0873D26414}"/>
              </a:ext>
            </a:extLst>
          </p:cNvPr>
          <p:cNvCxnSpPr>
            <a:cxnSpLocks/>
          </p:cNvCxnSpPr>
          <p:nvPr/>
        </p:nvCxnSpPr>
        <p:spPr>
          <a:xfrm>
            <a:off x="3419878" y="4408542"/>
            <a:ext cx="0" cy="2522015"/>
          </a:xfrm>
          <a:prstGeom prst="line">
            <a:avLst/>
          </a:prstGeom>
          <a:ln w="127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9613FD1D-6690-49F3-8F36-33FD89BB046C}"/>
              </a:ext>
            </a:extLst>
          </p:cNvPr>
          <p:cNvCxnSpPr>
            <a:cxnSpLocks/>
          </p:cNvCxnSpPr>
          <p:nvPr/>
        </p:nvCxnSpPr>
        <p:spPr>
          <a:xfrm>
            <a:off x="5060005" y="4408542"/>
            <a:ext cx="0" cy="2522015"/>
          </a:xfrm>
          <a:prstGeom prst="line">
            <a:avLst/>
          </a:prstGeom>
          <a:ln w="12700">
            <a:solidFill>
              <a:schemeClr val="bg1"/>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pic>
        <p:nvPicPr>
          <p:cNvPr id="60" name="Picture 59">
            <a:extLst>
              <a:ext uri="{FF2B5EF4-FFF2-40B4-BE49-F238E27FC236}">
                <a16:creationId xmlns:a16="http://schemas.microsoft.com/office/drawing/2014/main" id="{75EA0F3C-EEE4-418D-A25F-59D028E0E7A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20758" y="1520848"/>
            <a:ext cx="1980952" cy="1749967"/>
          </a:xfrm>
          <a:prstGeom prst="rect">
            <a:avLst/>
          </a:prstGeom>
        </p:spPr>
      </p:pic>
      <p:pic>
        <p:nvPicPr>
          <p:cNvPr id="63" name="Picture 62">
            <a:extLst>
              <a:ext uri="{FF2B5EF4-FFF2-40B4-BE49-F238E27FC236}">
                <a16:creationId xmlns:a16="http://schemas.microsoft.com/office/drawing/2014/main" id="{824AA3CC-4E7E-44D8-BE41-B5E484C8495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530192" y="1520848"/>
            <a:ext cx="1980952" cy="1749967"/>
          </a:xfrm>
          <a:prstGeom prst="rect">
            <a:avLst/>
          </a:prstGeom>
        </p:spPr>
      </p:pic>
      <p:pic>
        <p:nvPicPr>
          <p:cNvPr id="11" name="Picture 10">
            <a:extLst>
              <a:ext uri="{FF2B5EF4-FFF2-40B4-BE49-F238E27FC236}">
                <a16:creationId xmlns:a16="http://schemas.microsoft.com/office/drawing/2014/main" id="{6D79E714-E826-42A0-AEBB-CD76BC80E1D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10372" y="1520848"/>
            <a:ext cx="1980952" cy="1749967"/>
          </a:xfrm>
          <a:prstGeom prst="rect">
            <a:avLst/>
          </a:prstGeom>
        </p:spPr>
      </p:pic>
      <p:sp>
        <p:nvSpPr>
          <p:cNvPr id="61" name="Rectangle 60">
            <a:extLst>
              <a:ext uri="{FF2B5EF4-FFF2-40B4-BE49-F238E27FC236}">
                <a16:creationId xmlns:a16="http://schemas.microsoft.com/office/drawing/2014/main" id="{2C6275C2-AF94-42D6-9516-CAC2DC7BCD52}"/>
              </a:ext>
            </a:extLst>
          </p:cNvPr>
          <p:cNvSpPr/>
          <p:nvPr/>
        </p:nvSpPr>
        <p:spPr bwMode="auto">
          <a:xfrm>
            <a:off x="2420758" y="1520848"/>
            <a:ext cx="1980000" cy="176227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defTabSz="932472" fontAlgn="base">
              <a:spcBef>
                <a:spcPct val="0"/>
              </a:spcBef>
              <a:spcAft>
                <a:spcPct val="0"/>
              </a:spcAft>
            </a:pPr>
            <a:r>
              <a:rPr lang="en-US" sz="1200">
                <a:solidFill>
                  <a:schemeClr val="tx1"/>
                </a:solidFill>
                <a:ea typeface="Segoe UI" pitchFamily="34" charset="0"/>
                <a:cs typeface="Segoe Sans Display Semilight" pitchFamily="2" charset="0"/>
              </a:rPr>
              <a:t>Identity </a:t>
            </a:r>
            <a:br>
              <a:rPr lang="en-US" sz="1200">
                <a:solidFill>
                  <a:schemeClr val="tx1"/>
                </a:solidFill>
                <a:ea typeface="Segoe UI" pitchFamily="34" charset="0"/>
                <a:cs typeface="Segoe Sans Display Semilight" pitchFamily="2" charset="0"/>
              </a:rPr>
            </a:br>
            <a:r>
              <a:rPr lang="en-US" sz="1200">
                <a:solidFill>
                  <a:schemeClr val="tx1"/>
                </a:solidFill>
                <a:ea typeface="Segoe UI" pitchFamily="34" charset="0"/>
                <a:cs typeface="Segoe Sans Display Semilight" pitchFamily="2" charset="0"/>
              </a:rPr>
              <a:t>Protection</a:t>
            </a:r>
          </a:p>
          <a:p>
            <a:pPr algn="l" defTabSz="932472" fontAlgn="base">
              <a:spcBef>
                <a:spcPct val="0"/>
              </a:spcBef>
              <a:spcAft>
                <a:spcPct val="0"/>
              </a:spcAft>
            </a:pPr>
            <a:endParaRPr lang="en-US" sz="1000">
              <a:solidFill>
                <a:schemeClr val="tx1"/>
              </a:solidFill>
              <a:ea typeface="Segoe UI" pitchFamily="34" charset="0"/>
              <a:cs typeface="Segoe UI" pitchFamily="34" charset="0"/>
            </a:endParaRPr>
          </a:p>
          <a:p>
            <a:pPr algn="l" defTabSz="932472" fontAlgn="base">
              <a:spcBef>
                <a:spcPct val="0"/>
              </a:spcBef>
              <a:spcAft>
                <a:spcPct val="0"/>
              </a:spcAft>
            </a:pPr>
            <a:r>
              <a:rPr lang="en-US" sz="900">
                <a:solidFill>
                  <a:schemeClr val="tx1"/>
                </a:solidFill>
                <a:ea typeface="Segoe UI" pitchFamily="34" charset="0"/>
                <a:cs typeface="Segoe Sans Display Semilight" pitchFamily="2" charset="0"/>
              </a:rPr>
              <a:t>Implement advanced identity protection to detect and block identity-based attacks, ensuring only </a:t>
            </a:r>
            <a:r>
              <a:rPr lang="en-US" sz="900" err="1">
                <a:solidFill>
                  <a:schemeClr val="tx1"/>
                </a:solidFill>
                <a:ea typeface="Segoe UI" pitchFamily="34" charset="0"/>
                <a:cs typeface="Segoe Sans Display Semilight" pitchFamily="2" charset="0"/>
              </a:rPr>
              <a:t>authorised</a:t>
            </a:r>
            <a:r>
              <a:rPr lang="en-US" sz="900">
                <a:solidFill>
                  <a:schemeClr val="tx1"/>
                </a:solidFill>
                <a:ea typeface="Segoe UI" pitchFamily="34" charset="0"/>
                <a:cs typeface="Segoe Sans Display Semilight" pitchFamily="2" charset="0"/>
              </a:rPr>
              <a:t> users can access critical resources and </a:t>
            </a:r>
            <a:br>
              <a:rPr lang="en-US" sz="900">
                <a:solidFill>
                  <a:schemeClr val="tx1"/>
                </a:solidFill>
                <a:ea typeface="Segoe UI" pitchFamily="34" charset="0"/>
                <a:cs typeface="Segoe Sans Display Semilight" pitchFamily="2" charset="0"/>
              </a:rPr>
            </a:br>
            <a:r>
              <a:rPr lang="en-US" sz="900">
                <a:solidFill>
                  <a:schemeClr val="tx1"/>
                </a:solidFill>
                <a:ea typeface="Segoe UI" pitchFamily="34" charset="0"/>
                <a:cs typeface="Segoe Sans Display Semilight" pitchFamily="2" charset="0"/>
              </a:rPr>
              <a:t>sensitive data.</a:t>
            </a:r>
          </a:p>
        </p:txBody>
      </p:sp>
      <p:sp>
        <p:nvSpPr>
          <p:cNvPr id="67" name="Rectangle 66">
            <a:extLst>
              <a:ext uri="{FF2B5EF4-FFF2-40B4-BE49-F238E27FC236}">
                <a16:creationId xmlns:a16="http://schemas.microsoft.com/office/drawing/2014/main" id="{F7C4AACA-3537-4290-B660-8DA719552E8F}"/>
              </a:ext>
            </a:extLst>
          </p:cNvPr>
          <p:cNvSpPr/>
          <p:nvPr/>
        </p:nvSpPr>
        <p:spPr bwMode="auto">
          <a:xfrm>
            <a:off x="4530192" y="1520848"/>
            <a:ext cx="1980000" cy="176227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defTabSz="932472" fontAlgn="base">
              <a:spcBef>
                <a:spcPct val="0"/>
              </a:spcBef>
              <a:spcAft>
                <a:spcPct val="0"/>
              </a:spcAft>
            </a:pPr>
            <a:r>
              <a:rPr lang="en-US" sz="1200" dirty="0">
                <a:solidFill>
                  <a:schemeClr val="tx1"/>
                </a:solidFill>
                <a:ea typeface="Segoe UI" pitchFamily="34" charset="0"/>
                <a:cs typeface="Segoe Sans Display Semilight"/>
              </a:rPr>
              <a:t>Advanced </a:t>
            </a:r>
            <a:br>
              <a:rPr lang="en-US" sz="1200" dirty="0">
                <a:ea typeface="Segoe UI" pitchFamily="34" charset="0"/>
                <a:cs typeface="Segoe Sans Display Semilight" pitchFamily="2" charset="0"/>
              </a:rPr>
            </a:br>
            <a:r>
              <a:rPr lang="en-US" sz="1200" dirty="0">
                <a:solidFill>
                  <a:schemeClr val="tx1"/>
                </a:solidFill>
                <a:ea typeface="Segoe UI" pitchFamily="34" charset="0"/>
                <a:cs typeface="Segoe Sans Display Semilight"/>
              </a:rPr>
              <a:t>Analytics</a:t>
            </a:r>
          </a:p>
          <a:p>
            <a:pPr algn="l" defTabSz="932472" fontAlgn="base">
              <a:spcBef>
                <a:spcPct val="0"/>
              </a:spcBef>
              <a:spcAft>
                <a:spcPct val="0"/>
              </a:spcAft>
            </a:pPr>
            <a:endParaRPr lang="en-US" sz="1000">
              <a:solidFill>
                <a:schemeClr val="tx1"/>
              </a:solidFill>
              <a:ea typeface="Segoe UI" pitchFamily="34" charset="0"/>
              <a:cs typeface="Segoe UI" pitchFamily="34" charset="0"/>
            </a:endParaRPr>
          </a:p>
          <a:p>
            <a:pPr defTabSz="932472" fontAlgn="base">
              <a:spcBef>
                <a:spcPct val="0"/>
              </a:spcBef>
              <a:spcAft>
                <a:spcPct val="0"/>
              </a:spcAft>
            </a:pPr>
            <a:r>
              <a:rPr lang="en-US" sz="900" dirty="0">
                <a:solidFill>
                  <a:schemeClr val="tx1"/>
                </a:solidFill>
                <a:ea typeface="Segoe UI" pitchFamily="34" charset="0"/>
                <a:cs typeface="Segoe Sans Display Semilight"/>
              </a:rPr>
              <a:t>Use deep analytics in M365 E5 Security to understand threat patterns and adapt security policies accordingly, reducing the risk of false positives and improving overall security posture.</a:t>
            </a:r>
          </a:p>
        </p:txBody>
      </p:sp>
      <p:sp>
        <p:nvSpPr>
          <p:cNvPr id="7" name="Rectangle 6">
            <a:extLst>
              <a:ext uri="{FF2B5EF4-FFF2-40B4-BE49-F238E27FC236}">
                <a16:creationId xmlns:a16="http://schemas.microsoft.com/office/drawing/2014/main" id="{12D71FC3-292A-43CA-8200-0C470FC88A4C}"/>
              </a:ext>
            </a:extLst>
          </p:cNvPr>
          <p:cNvSpPr/>
          <p:nvPr/>
        </p:nvSpPr>
        <p:spPr bwMode="auto">
          <a:xfrm>
            <a:off x="310372" y="1520848"/>
            <a:ext cx="1980000" cy="1762279"/>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108000" bIns="108000" numCol="1" spcCol="0" rtlCol="0" fromWordArt="0" anchor="t" anchorCtr="0" forceAA="0" compatLnSpc="1">
            <a:prstTxWarp prst="textNoShape">
              <a:avLst/>
            </a:prstTxWarp>
            <a:noAutofit/>
          </a:bodyPr>
          <a:lstStyle/>
          <a:p>
            <a:pPr algn="l" defTabSz="932472" fontAlgn="base">
              <a:spcBef>
                <a:spcPct val="0"/>
              </a:spcBef>
              <a:spcAft>
                <a:spcPct val="0"/>
              </a:spcAft>
            </a:pPr>
            <a:r>
              <a:rPr lang="en-US" sz="1200">
                <a:solidFill>
                  <a:schemeClr val="tx1"/>
                </a:solidFill>
                <a:ea typeface="Segoe UI" pitchFamily="34" charset="0"/>
                <a:cs typeface="Segoe Sans Display Semilight"/>
              </a:rPr>
              <a:t>Threat </a:t>
            </a:r>
            <a:br>
              <a:rPr lang="en-US" sz="1200">
                <a:ea typeface="Segoe UI" pitchFamily="34" charset="0"/>
                <a:cs typeface="Segoe Sans Display Semilight" pitchFamily="2" charset="0"/>
              </a:rPr>
            </a:br>
            <a:r>
              <a:rPr lang="en-US" sz="1200">
                <a:solidFill>
                  <a:schemeClr val="tx1"/>
                </a:solidFill>
                <a:ea typeface="Segoe UI" pitchFamily="34" charset="0"/>
                <a:cs typeface="Segoe Sans Display Semilight"/>
              </a:rPr>
              <a:t>Intelligence Integration</a:t>
            </a:r>
          </a:p>
          <a:p>
            <a:pPr algn="l" defTabSz="932472" fontAlgn="base">
              <a:spcBef>
                <a:spcPct val="0"/>
              </a:spcBef>
              <a:spcAft>
                <a:spcPct val="0"/>
              </a:spcAft>
            </a:pPr>
            <a:endParaRPr lang="en-US" sz="1000">
              <a:solidFill>
                <a:schemeClr val="tx1"/>
              </a:solidFill>
              <a:ea typeface="Segoe UI" pitchFamily="34" charset="0"/>
              <a:cs typeface="Segoe UI" pitchFamily="34" charset="0"/>
            </a:endParaRPr>
          </a:p>
          <a:p>
            <a:pPr defTabSz="932472" fontAlgn="base">
              <a:spcBef>
                <a:spcPct val="0"/>
              </a:spcBef>
              <a:spcAft>
                <a:spcPct val="0"/>
              </a:spcAft>
            </a:pPr>
            <a:r>
              <a:rPr lang="en-US" sz="900">
                <a:solidFill>
                  <a:schemeClr val="tx1"/>
                </a:solidFill>
                <a:ea typeface="Segoe UI" pitchFamily="34" charset="0"/>
                <a:cs typeface="Segoe Sans Display Semilight"/>
              </a:rPr>
              <a:t>Leverage advanced threat intelligence in M365 E5 Security to enhance visibility into emerging security threats. This proactive monitoring helps businesses respond quickly to prevent breaches before </a:t>
            </a:r>
            <a:br>
              <a:rPr lang="en-US" sz="900">
                <a:ea typeface="Segoe UI" pitchFamily="34" charset="0"/>
                <a:cs typeface="Segoe Sans Display Semilight" pitchFamily="2" charset="0"/>
              </a:rPr>
            </a:br>
            <a:r>
              <a:rPr lang="en-US" sz="900">
                <a:solidFill>
                  <a:schemeClr val="tx1"/>
                </a:solidFill>
                <a:ea typeface="Segoe UI" pitchFamily="34" charset="0"/>
                <a:cs typeface="Segoe Sans Display Semilight"/>
              </a:rPr>
              <a:t>they occur.</a:t>
            </a:r>
          </a:p>
        </p:txBody>
      </p:sp>
      <p:sp>
        <p:nvSpPr>
          <p:cNvPr id="3" name="Text Placeholder 2">
            <a:extLst>
              <a:ext uri="{FF2B5EF4-FFF2-40B4-BE49-F238E27FC236}">
                <a16:creationId xmlns:a16="http://schemas.microsoft.com/office/drawing/2014/main" id="{5C37B7C0-4246-4CC7-BEB7-6D8029021D76}"/>
              </a:ext>
            </a:extLst>
          </p:cNvPr>
          <p:cNvSpPr>
            <a:spLocks noGrp="1"/>
          </p:cNvSpPr>
          <p:nvPr>
            <p:ph type="body" sz="quarter" idx="10"/>
          </p:nvPr>
        </p:nvSpPr>
        <p:spPr>
          <a:xfrm>
            <a:off x="328613" y="352954"/>
            <a:ext cx="6200773" cy="984885"/>
          </a:xfrm>
        </p:spPr>
        <p:txBody>
          <a:bodyPr vert="horz" wrap="square" lIns="0" tIns="0" rIns="0" bIns="0" rtlCol="0" anchor="t">
            <a:spAutoFit/>
          </a:bodyPr>
          <a:lstStyle/>
          <a:p>
            <a:r>
              <a:rPr lang="en-US" dirty="0">
                <a:cs typeface="Segoe Sans Display Semilight"/>
              </a:rPr>
              <a:t>M365 E5</a:t>
            </a:r>
            <a:r>
              <a:rPr lang="en-US" dirty="0">
                <a:latin typeface="+mj-lt"/>
                <a:cs typeface="Segoe Sans Display Semilight"/>
              </a:rPr>
              <a:t> Security adds advanced threat protection, automated incident response and zero trust capabilities to </a:t>
            </a:r>
            <a:r>
              <a:rPr lang="en-US" dirty="0">
                <a:cs typeface="Segoe Sans Display Semilight"/>
              </a:rPr>
              <a:t>M365 E3</a:t>
            </a:r>
            <a:r>
              <a:rPr lang="en-US" dirty="0">
                <a:latin typeface="+mj-lt"/>
                <a:cs typeface="Segoe Sans Display Semilight"/>
              </a:rPr>
              <a:t>, strengthening defenses against evolving cyber threats and ensuring compliance across </a:t>
            </a:r>
            <a:r>
              <a:rPr lang="en-US" dirty="0">
                <a:cs typeface="Segoe Sans Display Semilight"/>
              </a:rPr>
              <a:t> all</a:t>
            </a:r>
            <a:r>
              <a:rPr lang="en-US" dirty="0">
                <a:latin typeface="+mj-lt"/>
                <a:cs typeface="Segoe Sans Display Semilight"/>
              </a:rPr>
              <a:t> environments.</a:t>
            </a:r>
          </a:p>
        </p:txBody>
      </p:sp>
      <p:sp>
        <p:nvSpPr>
          <p:cNvPr id="5" name="Text Placeholder 4">
            <a:extLst>
              <a:ext uri="{FF2B5EF4-FFF2-40B4-BE49-F238E27FC236}">
                <a16:creationId xmlns:a16="http://schemas.microsoft.com/office/drawing/2014/main" id="{5656A893-ECEA-4C7A-B42C-5DA4703988D2}"/>
              </a:ext>
            </a:extLst>
          </p:cNvPr>
          <p:cNvSpPr>
            <a:spLocks noGrp="1"/>
          </p:cNvSpPr>
          <p:nvPr>
            <p:ph type="body" sz="quarter" idx="11"/>
          </p:nvPr>
        </p:nvSpPr>
        <p:spPr/>
        <p:txBody>
          <a:bodyPr/>
          <a:lstStyle/>
          <a:p>
            <a:endParaRPr lang="en-US"/>
          </a:p>
        </p:txBody>
      </p:sp>
      <p:sp>
        <p:nvSpPr>
          <p:cNvPr id="6" name="Text Placeholder 5">
            <a:extLst>
              <a:ext uri="{FF2B5EF4-FFF2-40B4-BE49-F238E27FC236}">
                <a16:creationId xmlns:a16="http://schemas.microsoft.com/office/drawing/2014/main" id="{BE07801B-8A5A-4D77-873F-7CE8FB319CF3}"/>
              </a:ext>
            </a:extLst>
          </p:cNvPr>
          <p:cNvSpPr>
            <a:spLocks noGrp="1"/>
          </p:cNvSpPr>
          <p:nvPr>
            <p:ph type="body" sz="quarter" idx="12"/>
          </p:nvPr>
        </p:nvSpPr>
        <p:spPr/>
        <p:txBody>
          <a:bodyPr/>
          <a:lstStyle/>
          <a:p>
            <a:endParaRPr lang="en-US"/>
          </a:p>
        </p:txBody>
      </p:sp>
      <p:sp>
        <p:nvSpPr>
          <p:cNvPr id="23" name="Text Placeholder 22">
            <a:extLst>
              <a:ext uri="{FF2B5EF4-FFF2-40B4-BE49-F238E27FC236}">
                <a16:creationId xmlns:a16="http://schemas.microsoft.com/office/drawing/2014/main" id="{B5BE8530-F3C5-477A-86F8-47A10C09D125}"/>
              </a:ext>
            </a:extLst>
          </p:cNvPr>
          <p:cNvSpPr>
            <a:spLocks noGrp="1"/>
          </p:cNvSpPr>
          <p:nvPr>
            <p:ph type="body" sz="quarter" idx="13"/>
          </p:nvPr>
        </p:nvSpPr>
        <p:spPr/>
        <p:txBody>
          <a:bodyPr/>
          <a:lstStyle/>
          <a:p>
            <a:endParaRPr lang="en-US"/>
          </a:p>
        </p:txBody>
      </p:sp>
      <p:sp>
        <p:nvSpPr>
          <p:cNvPr id="24" name="Picture Placeholder 23">
            <a:extLst>
              <a:ext uri="{FF2B5EF4-FFF2-40B4-BE49-F238E27FC236}">
                <a16:creationId xmlns:a16="http://schemas.microsoft.com/office/drawing/2014/main" id="{5B5A7A51-4BAC-443C-BC31-8D1AFAC1E6B5}"/>
              </a:ext>
            </a:extLst>
          </p:cNvPr>
          <p:cNvSpPr>
            <a:spLocks noGrp="1"/>
          </p:cNvSpPr>
          <p:nvPr>
            <p:ph type="pic" sz="quarter" idx="14"/>
          </p:nvPr>
        </p:nvSpPr>
        <p:spPr/>
        <p:txBody>
          <a:bodyPr/>
          <a:lstStyle/>
          <a:p>
            <a:endParaRPr lang="en-AU"/>
          </a:p>
        </p:txBody>
      </p:sp>
      <p:sp>
        <p:nvSpPr>
          <p:cNvPr id="25" name="Picture Placeholder 24">
            <a:extLst>
              <a:ext uri="{FF2B5EF4-FFF2-40B4-BE49-F238E27FC236}">
                <a16:creationId xmlns:a16="http://schemas.microsoft.com/office/drawing/2014/main" id="{46F586EF-3270-4417-8DE0-2DCFF9C8B19D}"/>
              </a:ext>
            </a:extLst>
          </p:cNvPr>
          <p:cNvSpPr>
            <a:spLocks noGrp="1"/>
          </p:cNvSpPr>
          <p:nvPr>
            <p:ph type="pic" sz="quarter" idx="15"/>
          </p:nvPr>
        </p:nvSpPr>
        <p:spPr/>
        <p:txBody>
          <a:bodyPr/>
          <a:lstStyle/>
          <a:p>
            <a:endParaRPr lang="en-AU"/>
          </a:p>
        </p:txBody>
      </p:sp>
      <p:sp>
        <p:nvSpPr>
          <p:cNvPr id="26" name="Text Placeholder 25">
            <a:extLst>
              <a:ext uri="{FF2B5EF4-FFF2-40B4-BE49-F238E27FC236}">
                <a16:creationId xmlns:a16="http://schemas.microsoft.com/office/drawing/2014/main" id="{08D76DE4-0271-4440-96F5-B8F085840031}"/>
              </a:ext>
            </a:extLst>
          </p:cNvPr>
          <p:cNvSpPr>
            <a:spLocks noGrp="1"/>
          </p:cNvSpPr>
          <p:nvPr>
            <p:ph type="body" sz="quarter" idx="16"/>
          </p:nvPr>
        </p:nvSpPr>
        <p:spPr/>
        <p:txBody>
          <a:bodyPr/>
          <a:lstStyle/>
          <a:p>
            <a:endParaRPr lang="en-US"/>
          </a:p>
        </p:txBody>
      </p:sp>
      <p:sp>
        <p:nvSpPr>
          <p:cNvPr id="168" name="Text Placeholder 167">
            <a:extLst>
              <a:ext uri="{FF2B5EF4-FFF2-40B4-BE49-F238E27FC236}">
                <a16:creationId xmlns:a16="http://schemas.microsoft.com/office/drawing/2014/main" id="{1D121A0E-D7ED-4EE5-9FBB-BB51DC1692E4}"/>
              </a:ext>
            </a:extLst>
          </p:cNvPr>
          <p:cNvSpPr>
            <a:spLocks noGrp="1"/>
          </p:cNvSpPr>
          <p:nvPr>
            <p:ph type="body" sz="quarter" idx="17"/>
          </p:nvPr>
        </p:nvSpPr>
        <p:spPr>
          <a:xfrm>
            <a:off x="328614" y="9244229"/>
            <a:ext cx="6200772" cy="236988"/>
          </a:xfrm>
        </p:spPr>
        <p:txBody>
          <a:bodyPr vert="horz" wrap="square" lIns="0" tIns="0" rIns="0" bIns="0" rtlCol="0" anchor="t">
            <a:spAutoFit/>
          </a:bodyPr>
          <a:lstStyle/>
          <a:p>
            <a:pPr marL="120650" indent="-120650"/>
            <a:r>
              <a:rPr lang="en-US" sz="700">
                <a:cs typeface="Segoe UI"/>
              </a:rPr>
              <a:t>Don't become a target—reach out today to fortify your </a:t>
            </a:r>
            <a:r>
              <a:rPr lang="en-US">
                <a:cs typeface="Segoe UI"/>
              </a:rPr>
              <a:t>cyber protection</a:t>
            </a:r>
            <a:r>
              <a:rPr lang="en-US" sz="700">
                <a:cs typeface="Segoe UI"/>
              </a:rPr>
              <a:t> and shield your business from costly security threats.</a:t>
            </a:r>
            <a:endParaRPr lang="en-US">
              <a:cs typeface="Segoe UI"/>
            </a:endParaRPr>
          </a:p>
          <a:p>
            <a:r>
              <a:rPr lang="en-US" sz="700"/>
              <a:t>Learn how Microsoft 365 can help you empower your team to work securely from anywhere, streamline costs and enhance data protection.</a:t>
            </a:r>
          </a:p>
        </p:txBody>
      </p:sp>
      <p:sp>
        <p:nvSpPr>
          <p:cNvPr id="69" name="TextBox 68">
            <a:extLst>
              <a:ext uri="{FF2B5EF4-FFF2-40B4-BE49-F238E27FC236}">
                <a16:creationId xmlns:a16="http://schemas.microsoft.com/office/drawing/2014/main" id="{96DB38AF-65B6-45F2-AED9-0590DCF15C68}"/>
              </a:ext>
            </a:extLst>
          </p:cNvPr>
          <p:cNvSpPr txBox="1"/>
          <p:nvPr/>
        </p:nvSpPr>
        <p:spPr>
          <a:xfrm>
            <a:off x="328613" y="3633824"/>
            <a:ext cx="6183983" cy="492443"/>
          </a:xfrm>
          <a:prstGeom prst="rect">
            <a:avLst/>
          </a:prstGeom>
          <a:noFill/>
        </p:spPr>
        <p:txBody>
          <a:bodyPr wrap="square" lIns="0" tIns="0" rIns="0" bIns="0" anchor="t">
            <a:spAutoFit/>
          </a:bodyPr>
          <a:lstStyle/>
          <a:p>
            <a:pPr>
              <a:spcAft>
                <a:spcPts val="800"/>
              </a:spcAft>
              <a:defRPr/>
            </a:pPr>
            <a:r>
              <a:rPr lang="en-US" sz="1600">
                <a:latin typeface="+mj-lt"/>
                <a:cs typeface="Segoe Sans Display Semilight"/>
              </a:rPr>
              <a:t>M365 E3 plus</a:t>
            </a:r>
            <a:br>
              <a:rPr lang="en-US" sz="1600">
                <a:latin typeface="+mj-lt"/>
                <a:cs typeface="Segoe Sans Display Semilight" pitchFamily="2" charset="0"/>
              </a:rPr>
            </a:br>
            <a:r>
              <a:rPr lang="en-US" sz="1600">
                <a:latin typeface="+mj-lt"/>
                <a:cs typeface="Segoe Sans Display Semilight"/>
              </a:rPr>
              <a:t>M365 E5 Security</a:t>
            </a:r>
          </a:p>
        </p:txBody>
      </p:sp>
      <p:sp>
        <p:nvSpPr>
          <p:cNvPr id="132" name="Rectangle 131">
            <a:extLst>
              <a:ext uri="{FF2B5EF4-FFF2-40B4-BE49-F238E27FC236}">
                <a16:creationId xmlns:a16="http://schemas.microsoft.com/office/drawing/2014/main" id="{14C81635-535E-4A82-819F-17A7EA7ADB8D}"/>
              </a:ext>
            </a:extLst>
          </p:cNvPr>
          <p:cNvSpPr>
            <a:spLocks/>
          </p:cNvSpPr>
          <p:nvPr/>
        </p:nvSpPr>
        <p:spPr bwMode="auto">
          <a:xfrm>
            <a:off x="1865125" y="4299139"/>
            <a:ext cx="1554753" cy="245930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36000" bIns="72000" numCol="1" spcCol="0" rtlCol="0" fromWordArt="0" anchor="t" anchorCtr="0" forceAA="0" compatLnSpc="1">
            <a:prstTxWarp prst="textNoShape">
              <a:avLst/>
            </a:prstTxWarp>
            <a:spAutoFit/>
          </a:bodyPr>
          <a:lstStyle/>
          <a:p>
            <a:pPr algn="l" defTabSz="932472" fontAlgn="base">
              <a:spcBef>
                <a:spcPct val="0"/>
              </a:spcBef>
            </a:pPr>
            <a:r>
              <a:rPr lang="en-US" sz="900">
                <a:solidFill>
                  <a:schemeClr val="tx1"/>
                </a:solidFill>
                <a:latin typeface="+mj-lt"/>
                <a:ea typeface="Segoe UI" pitchFamily="34" charset="0"/>
                <a:cs typeface="Segoe Sans Display Semilight" pitchFamily="2" charset="0"/>
              </a:rPr>
              <a:t>Business Drivers </a:t>
            </a:r>
            <a:br>
              <a:rPr lang="en-US" sz="900">
                <a:solidFill>
                  <a:schemeClr val="tx1"/>
                </a:solidFill>
                <a:latin typeface="+mj-lt"/>
                <a:ea typeface="Segoe UI" pitchFamily="34" charset="0"/>
                <a:cs typeface="Segoe Sans Display Semilight" pitchFamily="2" charset="0"/>
              </a:rPr>
            </a:br>
            <a:r>
              <a:rPr lang="en-US" sz="900">
                <a:solidFill>
                  <a:schemeClr val="tx1"/>
                </a:solidFill>
                <a:latin typeface="+mj-lt"/>
                <a:ea typeface="Segoe UI" pitchFamily="34" charset="0"/>
                <a:cs typeface="Segoe Sans Display Semilight" pitchFamily="2" charset="0"/>
              </a:rPr>
              <a:t>&amp; Project Objectives</a:t>
            </a:r>
          </a:p>
          <a:p>
            <a:pPr algn="l" defTabSz="932472" fontAlgn="base">
              <a:spcBef>
                <a:spcPct val="0"/>
              </a:spcBef>
            </a:pPr>
            <a:endParaRPr lang="en-US" sz="800">
              <a:solidFill>
                <a:schemeClr val="tx1"/>
              </a:solidFill>
              <a:ea typeface="Segoe UI" pitchFamily="34" charset="0"/>
              <a:cs typeface="Segoe Sans Display Semilight" pitchFamily="2" charset="0"/>
            </a:endParaRPr>
          </a:p>
          <a:p>
            <a:pPr marL="122238" indent="-122238" algn="l" defTabSz="932472" fontAlgn="base">
              <a:spcBef>
                <a:spcPct val="0"/>
              </a:spcBef>
              <a:spcAft>
                <a:spcPts val="300"/>
              </a:spcAft>
              <a:buFont typeface="+mj-lt"/>
              <a:buAutoNum type="arabicPeriod"/>
            </a:pPr>
            <a:r>
              <a:rPr lang="en-US" sz="800">
                <a:solidFill>
                  <a:schemeClr val="tx1"/>
                </a:solidFill>
                <a:ea typeface="Segoe UI" pitchFamily="34" charset="0"/>
                <a:cs typeface="Segoe Sans Display Semilight" pitchFamily="2" charset="0"/>
              </a:rPr>
              <a:t>Increasing cyber threats – Ransomware &amp; credential attacks </a:t>
            </a:r>
          </a:p>
          <a:p>
            <a:pPr marL="122238" indent="-122238" algn="l" defTabSz="932472" fontAlgn="base">
              <a:spcBef>
                <a:spcPct val="0"/>
              </a:spcBef>
              <a:spcAft>
                <a:spcPts val="300"/>
              </a:spcAft>
              <a:buFont typeface="+mj-lt"/>
              <a:buAutoNum type="arabicPeriod"/>
            </a:pPr>
            <a:r>
              <a:rPr lang="en-US" sz="800">
                <a:solidFill>
                  <a:schemeClr val="tx1"/>
                </a:solidFill>
                <a:ea typeface="Segoe UI" pitchFamily="34" charset="0"/>
                <a:cs typeface="Segoe Sans Display Semilight" pitchFamily="2" charset="0"/>
              </a:rPr>
              <a:t>Hybrid work risks – Secure access across unmanaged devices &amp; networks</a:t>
            </a:r>
          </a:p>
          <a:p>
            <a:pPr marL="122238" indent="-122238" algn="l" defTabSz="932472" fontAlgn="base">
              <a:spcBef>
                <a:spcPct val="0"/>
              </a:spcBef>
              <a:spcAft>
                <a:spcPts val="300"/>
              </a:spcAft>
              <a:buFont typeface="+mj-lt"/>
              <a:buAutoNum type="arabicPeriod"/>
            </a:pPr>
            <a:r>
              <a:rPr lang="en-US" sz="800">
                <a:solidFill>
                  <a:schemeClr val="tx1"/>
                </a:solidFill>
                <a:ea typeface="Segoe UI" pitchFamily="34" charset="0"/>
                <a:cs typeface="Segoe Sans Display Semilight" pitchFamily="2" charset="0"/>
              </a:rPr>
              <a:t>Automated response – Faster incident containment with AI</a:t>
            </a:r>
          </a:p>
          <a:p>
            <a:pPr marL="122238" indent="-122238" algn="l" defTabSz="932472" fontAlgn="base">
              <a:spcBef>
                <a:spcPct val="0"/>
              </a:spcBef>
              <a:spcAft>
                <a:spcPts val="300"/>
              </a:spcAft>
              <a:buFont typeface="+mj-lt"/>
              <a:buAutoNum type="arabicPeriod"/>
            </a:pPr>
            <a:r>
              <a:rPr lang="en-US" sz="800">
                <a:solidFill>
                  <a:schemeClr val="tx1"/>
                </a:solidFill>
                <a:ea typeface="Segoe UI" pitchFamily="34" charset="0"/>
                <a:cs typeface="Segoe Sans Display Semilight" pitchFamily="2" charset="0"/>
              </a:rPr>
              <a:t>Regulatory pressure – Stronger security controls required</a:t>
            </a:r>
          </a:p>
          <a:p>
            <a:pPr marL="122238" indent="-122238" algn="l" defTabSz="932472" fontAlgn="base">
              <a:spcBef>
                <a:spcPct val="0"/>
              </a:spcBef>
              <a:spcAft>
                <a:spcPts val="300"/>
              </a:spcAft>
              <a:buFont typeface="+mj-lt"/>
              <a:buAutoNum type="arabicPeriod"/>
            </a:pPr>
            <a:r>
              <a:rPr lang="en-US" sz="800">
                <a:solidFill>
                  <a:schemeClr val="tx1"/>
                </a:solidFill>
                <a:ea typeface="Segoe UI" pitchFamily="34" charset="0"/>
                <a:cs typeface="Segoe Sans Display Semilight" pitchFamily="2" charset="0"/>
              </a:rPr>
              <a:t>Cost-effective Zero Trust security</a:t>
            </a:r>
          </a:p>
        </p:txBody>
      </p:sp>
      <p:sp>
        <p:nvSpPr>
          <p:cNvPr id="134" name="Rectangle 133">
            <a:extLst>
              <a:ext uri="{FF2B5EF4-FFF2-40B4-BE49-F238E27FC236}">
                <a16:creationId xmlns:a16="http://schemas.microsoft.com/office/drawing/2014/main" id="{E88DACA3-AC69-4F09-B6B8-E05B3207AE24}"/>
              </a:ext>
            </a:extLst>
          </p:cNvPr>
          <p:cNvSpPr>
            <a:spLocks/>
          </p:cNvSpPr>
          <p:nvPr/>
        </p:nvSpPr>
        <p:spPr bwMode="auto">
          <a:xfrm>
            <a:off x="310372" y="4299139"/>
            <a:ext cx="1554753" cy="233619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36000" bIns="72000" numCol="1" spcCol="0" rtlCol="0" fromWordArt="0" anchor="t" anchorCtr="0" forceAA="0" compatLnSpc="1">
            <a:prstTxWarp prst="textNoShape">
              <a:avLst/>
            </a:prstTxWarp>
            <a:spAutoFit/>
          </a:bodyPr>
          <a:lstStyle/>
          <a:p>
            <a:pPr algn="l" defTabSz="932472" fontAlgn="base">
              <a:spcBef>
                <a:spcPct val="0"/>
              </a:spcBef>
            </a:pPr>
            <a:r>
              <a:rPr lang="en-US" sz="900">
                <a:solidFill>
                  <a:schemeClr val="tx1"/>
                </a:solidFill>
                <a:latin typeface="+mj-lt"/>
                <a:ea typeface="Segoe UI" pitchFamily="34" charset="0"/>
                <a:cs typeface="Segoe Sans Display Semilight" pitchFamily="2" charset="0"/>
              </a:rPr>
              <a:t>Current </a:t>
            </a:r>
            <a:br>
              <a:rPr lang="en-US" sz="900">
                <a:solidFill>
                  <a:schemeClr val="tx1"/>
                </a:solidFill>
                <a:latin typeface="+mj-lt"/>
                <a:ea typeface="Segoe UI" pitchFamily="34" charset="0"/>
                <a:cs typeface="Segoe Sans Display Semilight" pitchFamily="2" charset="0"/>
              </a:rPr>
            </a:br>
            <a:r>
              <a:rPr lang="en-US" sz="900">
                <a:solidFill>
                  <a:schemeClr val="tx1"/>
                </a:solidFill>
                <a:latin typeface="+mj-lt"/>
                <a:ea typeface="Segoe UI" pitchFamily="34" charset="0"/>
                <a:cs typeface="Segoe Sans Display Semilight" pitchFamily="2" charset="0"/>
              </a:rPr>
              <a:t>Challenges</a:t>
            </a:r>
          </a:p>
          <a:p>
            <a:pPr algn="l" defTabSz="932472" fontAlgn="base">
              <a:spcBef>
                <a:spcPct val="0"/>
              </a:spcBef>
            </a:pPr>
            <a:endParaRPr lang="en-US" sz="800">
              <a:solidFill>
                <a:schemeClr val="tx1"/>
              </a:solidFill>
              <a:ea typeface="Segoe UI" pitchFamily="34" charset="0"/>
              <a:cs typeface="Segoe Sans Display Semilight" pitchFamily="2" charset="0"/>
            </a:endParaRPr>
          </a:p>
          <a:p>
            <a:pPr marL="114300" indent="-114300" algn="l" defTabSz="932472" fontAlgn="base">
              <a:spcBef>
                <a:spcPct val="0"/>
              </a:spcBef>
              <a:spcAft>
                <a:spcPts val="300"/>
              </a:spcAft>
              <a:buFont typeface="Arial" panose="020B0604020202020204" pitchFamily="34" charset="0"/>
              <a:buChar char="•"/>
            </a:pPr>
            <a:r>
              <a:rPr lang="en-US" sz="800">
                <a:solidFill>
                  <a:schemeClr val="tx1"/>
                </a:solidFill>
                <a:ea typeface="Segoe UI" pitchFamily="34" charset="0"/>
                <a:cs typeface="Segoe Sans Display Semilight" pitchFamily="2" charset="0"/>
              </a:rPr>
              <a:t>Expanding attack surface – Phishing, ransomware, </a:t>
            </a:r>
            <a:br>
              <a:rPr lang="en-US" sz="800">
                <a:solidFill>
                  <a:schemeClr val="tx1"/>
                </a:solidFill>
                <a:ea typeface="Segoe UI" pitchFamily="34" charset="0"/>
                <a:cs typeface="Segoe Sans Display Semilight" pitchFamily="2" charset="0"/>
              </a:rPr>
            </a:br>
            <a:r>
              <a:rPr lang="en-US" sz="800">
                <a:solidFill>
                  <a:schemeClr val="tx1"/>
                </a:solidFill>
                <a:ea typeface="Segoe UI" pitchFamily="34" charset="0"/>
                <a:cs typeface="Segoe Sans Display Semilight" pitchFamily="2" charset="0"/>
              </a:rPr>
              <a:t>zero-day exploits</a:t>
            </a:r>
          </a:p>
          <a:p>
            <a:pPr marL="114300" indent="-114300" algn="l" defTabSz="932472" fontAlgn="base">
              <a:spcBef>
                <a:spcPct val="0"/>
              </a:spcBef>
              <a:spcAft>
                <a:spcPts val="300"/>
              </a:spcAft>
              <a:buFont typeface="Arial" panose="020B0604020202020204" pitchFamily="34" charset="0"/>
              <a:buChar char="•"/>
            </a:pPr>
            <a:r>
              <a:rPr lang="en-US" sz="800">
                <a:solidFill>
                  <a:schemeClr val="tx1"/>
                </a:solidFill>
                <a:ea typeface="Segoe UI" pitchFamily="34" charset="0"/>
                <a:cs typeface="Segoe Sans Display Semilight" pitchFamily="2" charset="0"/>
              </a:rPr>
              <a:t>Reactive security – </a:t>
            </a:r>
            <a:br>
              <a:rPr lang="en-US" sz="800">
                <a:solidFill>
                  <a:schemeClr val="tx1"/>
                </a:solidFill>
                <a:ea typeface="Segoe UI" pitchFamily="34" charset="0"/>
                <a:cs typeface="Segoe Sans Display Semilight" pitchFamily="2" charset="0"/>
              </a:rPr>
            </a:br>
            <a:r>
              <a:rPr lang="en-US" sz="800">
                <a:solidFill>
                  <a:schemeClr val="tx1"/>
                </a:solidFill>
                <a:ea typeface="Segoe UI" pitchFamily="34" charset="0"/>
                <a:cs typeface="Segoe Sans Display Semilight" pitchFamily="2" charset="0"/>
              </a:rPr>
              <a:t>Limited automation &amp; proactive defence</a:t>
            </a:r>
          </a:p>
          <a:p>
            <a:pPr marL="114300" indent="-114300" algn="l" defTabSz="932472" fontAlgn="base">
              <a:spcBef>
                <a:spcPct val="0"/>
              </a:spcBef>
              <a:spcAft>
                <a:spcPts val="300"/>
              </a:spcAft>
              <a:buFont typeface="Arial" panose="020B0604020202020204" pitchFamily="34" charset="0"/>
              <a:buChar char="•"/>
            </a:pPr>
            <a:r>
              <a:rPr lang="en-US" sz="800">
                <a:solidFill>
                  <a:schemeClr val="tx1"/>
                </a:solidFill>
                <a:ea typeface="Segoe UI" pitchFamily="34" charset="0"/>
                <a:cs typeface="Segoe Sans Display Semilight" pitchFamily="2" charset="0"/>
              </a:rPr>
              <a:t>Visibility gaps – </a:t>
            </a:r>
            <a:br>
              <a:rPr lang="en-US" sz="800">
                <a:solidFill>
                  <a:schemeClr val="tx1"/>
                </a:solidFill>
                <a:ea typeface="Segoe UI" pitchFamily="34" charset="0"/>
                <a:cs typeface="Segoe Sans Display Semilight" pitchFamily="2" charset="0"/>
              </a:rPr>
            </a:br>
            <a:r>
              <a:rPr lang="en-US" sz="800">
                <a:solidFill>
                  <a:schemeClr val="tx1"/>
                </a:solidFill>
                <a:ea typeface="Segoe UI" pitchFamily="34" charset="0"/>
                <a:cs typeface="Segoe Sans Display Semilight" pitchFamily="2" charset="0"/>
              </a:rPr>
              <a:t>Hard to detect identity-based threats</a:t>
            </a:r>
          </a:p>
          <a:p>
            <a:pPr marL="114300" indent="-114300" algn="l" defTabSz="932472" fontAlgn="base">
              <a:spcBef>
                <a:spcPct val="0"/>
              </a:spcBef>
              <a:spcAft>
                <a:spcPts val="300"/>
              </a:spcAft>
              <a:buFont typeface="Arial" panose="020B0604020202020204" pitchFamily="34" charset="0"/>
              <a:buChar char="•"/>
            </a:pPr>
            <a:r>
              <a:rPr lang="en-US" sz="800">
                <a:solidFill>
                  <a:schemeClr val="tx1"/>
                </a:solidFill>
                <a:ea typeface="Segoe UI" pitchFamily="34" charset="0"/>
                <a:cs typeface="Segoe Sans Display Semilight" pitchFamily="2" charset="0"/>
              </a:rPr>
              <a:t>Excessive admin access</a:t>
            </a:r>
          </a:p>
          <a:p>
            <a:pPr marL="114300" indent="-114300" algn="l" defTabSz="932472" fontAlgn="base">
              <a:spcBef>
                <a:spcPct val="0"/>
              </a:spcBef>
              <a:spcAft>
                <a:spcPts val="300"/>
              </a:spcAft>
              <a:buFont typeface="Arial" panose="020B0604020202020204" pitchFamily="34" charset="0"/>
              <a:buChar char="•"/>
            </a:pPr>
            <a:r>
              <a:rPr lang="en-US" sz="800">
                <a:solidFill>
                  <a:schemeClr val="tx1"/>
                </a:solidFill>
                <a:ea typeface="Segoe UI" pitchFamily="34" charset="0"/>
                <a:cs typeface="Segoe Sans Display Semilight" pitchFamily="2" charset="0"/>
              </a:rPr>
              <a:t>Manual security operations – Heavy IT reliance for incident response</a:t>
            </a:r>
          </a:p>
        </p:txBody>
      </p:sp>
      <p:sp>
        <p:nvSpPr>
          <p:cNvPr id="135" name="Rectangle 134">
            <a:extLst>
              <a:ext uri="{FF2B5EF4-FFF2-40B4-BE49-F238E27FC236}">
                <a16:creationId xmlns:a16="http://schemas.microsoft.com/office/drawing/2014/main" id="{B775A6C6-230D-4EE8-A352-6FD97FBF9172}"/>
              </a:ext>
            </a:extLst>
          </p:cNvPr>
          <p:cNvSpPr>
            <a:spLocks/>
          </p:cNvSpPr>
          <p:nvPr/>
        </p:nvSpPr>
        <p:spPr bwMode="auto">
          <a:xfrm>
            <a:off x="3419879" y="4299139"/>
            <a:ext cx="1515068" cy="229772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08000" tIns="108000" rIns="36000" bIns="72000" numCol="1" spcCol="0" rtlCol="0" fromWordArt="0" anchor="t" anchorCtr="0" forceAA="0" compatLnSpc="1">
            <a:prstTxWarp prst="textNoShape">
              <a:avLst/>
            </a:prstTxWarp>
            <a:spAutoFit/>
          </a:bodyPr>
          <a:lstStyle/>
          <a:p>
            <a:pPr algn="l" defTabSz="932472" fontAlgn="base">
              <a:spcBef>
                <a:spcPct val="0"/>
              </a:spcBef>
            </a:pPr>
            <a:r>
              <a:rPr lang="en-US" sz="900">
                <a:solidFill>
                  <a:schemeClr val="tx1"/>
                </a:solidFill>
                <a:latin typeface="+mj-lt"/>
                <a:ea typeface="Segoe UI" pitchFamily="34" charset="0"/>
                <a:cs typeface="Segoe Sans Display Semilight" pitchFamily="2" charset="0"/>
              </a:rPr>
              <a:t>New </a:t>
            </a:r>
            <a:br>
              <a:rPr lang="en-US" sz="900">
                <a:solidFill>
                  <a:schemeClr val="tx1"/>
                </a:solidFill>
                <a:latin typeface="+mj-lt"/>
                <a:ea typeface="Segoe UI" pitchFamily="34" charset="0"/>
                <a:cs typeface="Segoe Sans Display Semilight" pitchFamily="2" charset="0"/>
              </a:rPr>
            </a:br>
            <a:r>
              <a:rPr lang="en-US" sz="900">
                <a:solidFill>
                  <a:schemeClr val="tx1"/>
                </a:solidFill>
                <a:latin typeface="+mj-lt"/>
                <a:ea typeface="Segoe UI" pitchFamily="34" charset="0"/>
                <a:cs typeface="Segoe Sans Display Semilight" pitchFamily="2" charset="0"/>
              </a:rPr>
              <a:t>Capabilities</a:t>
            </a:r>
          </a:p>
          <a:p>
            <a:pPr algn="l" defTabSz="932472" fontAlgn="base">
              <a:spcBef>
                <a:spcPct val="0"/>
              </a:spcBef>
            </a:pPr>
            <a:endParaRPr lang="en-US" sz="800">
              <a:solidFill>
                <a:schemeClr val="tx1"/>
              </a:solidFill>
              <a:ea typeface="Segoe UI" pitchFamily="34" charset="0"/>
              <a:cs typeface="Segoe Sans Display Semilight" pitchFamily="2" charset="0"/>
            </a:endParaRPr>
          </a:p>
          <a:p>
            <a:pPr algn="l" defTabSz="932472" fontAlgn="base">
              <a:spcBef>
                <a:spcPct val="0"/>
              </a:spcBef>
              <a:spcAft>
                <a:spcPts val="300"/>
              </a:spcAft>
            </a:pPr>
            <a:r>
              <a:rPr lang="en-US" sz="800">
                <a:solidFill>
                  <a:schemeClr val="tx1"/>
                </a:solidFill>
                <a:latin typeface="+mj-lt"/>
                <a:ea typeface="Segoe UI" pitchFamily="34" charset="0"/>
                <a:cs typeface="Segoe Sans Display Semilight" pitchFamily="2" charset="0"/>
              </a:rPr>
              <a:t>Defender XDR – </a:t>
            </a:r>
            <a:br>
              <a:rPr lang="en-US" sz="800">
                <a:solidFill>
                  <a:schemeClr val="tx1"/>
                </a:solidFill>
                <a:ea typeface="Segoe UI" pitchFamily="34" charset="0"/>
                <a:cs typeface="Segoe Sans Display Semilight" pitchFamily="2" charset="0"/>
              </a:rPr>
            </a:br>
            <a:r>
              <a:rPr lang="en-US" sz="800">
                <a:solidFill>
                  <a:schemeClr val="tx1"/>
                </a:solidFill>
                <a:ea typeface="Segoe UI" pitchFamily="34" charset="0"/>
                <a:cs typeface="Segoe Sans Display Semilight" pitchFamily="2" charset="0"/>
              </a:rPr>
              <a:t>Threat detection across endpoints, email, &amp; identities</a:t>
            </a:r>
          </a:p>
          <a:p>
            <a:pPr algn="l" defTabSz="932472" fontAlgn="base">
              <a:spcBef>
                <a:spcPct val="0"/>
              </a:spcBef>
              <a:spcAft>
                <a:spcPts val="300"/>
              </a:spcAft>
            </a:pPr>
            <a:r>
              <a:rPr lang="en-US" sz="800">
                <a:solidFill>
                  <a:schemeClr val="tx1"/>
                </a:solidFill>
                <a:latin typeface="+mj-lt"/>
                <a:ea typeface="Segoe UI" pitchFamily="34" charset="0"/>
                <a:cs typeface="Segoe Sans Display Semilight" pitchFamily="2" charset="0"/>
              </a:rPr>
              <a:t>Identity Protection &amp; PIM – </a:t>
            </a:r>
            <a:r>
              <a:rPr lang="en-US" sz="800">
                <a:solidFill>
                  <a:schemeClr val="tx1"/>
                </a:solidFill>
                <a:ea typeface="Segoe UI" pitchFamily="34" charset="0"/>
                <a:cs typeface="Segoe Sans Display Semilight" pitchFamily="2" charset="0"/>
              </a:rPr>
              <a:t>Secure admin access &amp; </a:t>
            </a:r>
            <a:br>
              <a:rPr lang="en-US" sz="800">
                <a:solidFill>
                  <a:schemeClr val="tx1"/>
                </a:solidFill>
                <a:ea typeface="Segoe UI" pitchFamily="34" charset="0"/>
                <a:cs typeface="Segoe Sans Display Semilight" pitchFamily="2" charset="0"/>
              </a:rPr>
            </a:br>
            <a:r>
              <a:rPr lang="en-US" sz="800">
                <a:solidFill>
                  <a:schemeClr val="tx1"/>
                </a:solidFill>
                <a:ea typeface="Segoe UI" pitchFamily="34" charset="0"/>
                <a:cs typeface="Segoe Sans Display Semilight" pitchFamily="2" charset="0"/>
              </a:rPr>
              <a:t>prevent lateral movement</a:t>
            </a:r>
          </a:p>
          <a:p>
            <a:pPr algn="l" defTabSz="932472" fontAlgn="base">
              <a:spcBef>
                <a:spcPct val="0"/>
              </a:spcBef>
              <a:spcAft>
                <a:spcPts val="300"/>
              </a:spcAft>
            </a:pPr>
            <a:r>
              <a:rPr lang="en-US" sz="800">
                <a:solidFill>
                  <a:schemeClr val="tx1"/>
                </a:solidFill>
                <a:latin typeface="+mj-lt"/>
                <a:ea typeface="Segoe UI" pitchFamily="34" charset="0"/>
                <a:cs typeface="Segoe Sans Display Semilight" pitchFamily="2" charset="0"/>
              </a:rPr>
              <a:t>Attack Surface Reduction – </a:t>
            </a:r>
            <a:r>
              <a:rPr lang="en-US" sz="800">
                <a:solidFill>
                  <a:schemeClr val="tx1"/>
                </a:solidFill>
                <a:ea typeface="Segoe UI" pitchFamily="34" charset="0"/>
                <a:cs typeface="Segoe Sans Display Semilight" pitchFamily="2" charset="0"/>
              </a:rPr>
              <a:t>Block high-risk activities </a:t>
            </a:r>
            <a:br>
              <a:rPr lang="en-US" sz="800">
                <a:solidFill>
                  <a:schemeClr val="tx1"/>
                </a:solidFill>
                <a:ea typeface="Segoe UI" pitchFamily="34" charset="0"/>
                <a:cs typeface="Segoe Sans Display Semilight" pitchFamily="2" charset="0"/>
              </a:rPr>
            </a:br>
            <a:r>
              <a:rPr lang="en-US" sz="800">
                <a:solidFill>
                  <a:schemeClr val="tx1"/>
                </a:solidFill>
                <a:ea typeface="Segoe UI" pitchFamily="34" charset="0"/>
                <a:cs typeface="Segoe Sans Display Semilight" pitchFamily="2" charset="0"/>
              </a:rPr>
              <a:t>before they become threats</a:t>
            </a:r>
          </a:p>
          <a:p>
            <a:pPr algn="l" defTabSz="932472" fontAlgn="base">
              <a:spcBef>
                <a:spcPct val="0"/>
              </a:spcBef>
              <a:spcAft>
                <a:spcPts val="300"/>
              </a:spcAft>
            </a:pPr>
            <a:r>
              <a:rPr lang="en-US" sz="800">
                <a:solidFill>
                  <a:schemeClr val="tx1"/>
                </a:solidFill>
                <a:latin typeface="+mj-lt"/>
                <a:ea typeface="Segoe UI" pitchFamily="34" charset="0"/>
                <a:cs typeface="Segoe Sans Display Semilight" pitchFamily="2" charset="0"/>
              </a:rPr>
              <a:t>Risk-Based </a:t>
            </a:r>
            <a:br>
              <a:rPr lang="en-US" sz="800">
                <a:solidFill>
                  <a:schemeClr val="tx1"/>
                </a:solidFill>
                <a:latin typeface="+mj-lt"/>
                <a:ea typeface="Segoe UI" pitchFamily="34" charset="0"/>
                <a:cs typeface="Segoe Sans Display Semilight" pitchFamily="2" charset="0"/>
              </a:rPr>
            </a:br>
            <a:r>
              <a:rPr lang="en-US" sz="800">
                <a:solidFill>
                  <a:schemeClr val="tx1"/>
                </a:solidFill>
                <a:latin typeface="+mj-lt"/>
                <a:ea typeface="Segoe UI" pitchFamily="34" charset="0"/>
                <a:cs typeface="Segoe Sans Display Semilight" pitchFamily="2" charset="0"/>
              </a:rPr>
              <a:t>Conditional Access – </a:t>
            </a:r>
            <a:br>
              <a:rPr lang="en-US" sz="800">
                <a:solidFill>
                  <a:schemeClr val="tx1"/>
                </a:solidFill>
                <a:latin typeface="+mj-lt"/>
                <a:ea typeface="Segoe UI" pitchFamily="34" charset="0"/>
                <a:cs typeface="Segoe Sans Display Semilight" pitchFamily="2" charset="0"/>
              </a:rPr>
            </a:br>
            <a:r>
              <a:rPr lang="en-US" sz="800">
                <a:solidFill>
                  <a:schemeClr val="tx1"/>
                </a:solidFill>
                <a:ea typeface="Segoe UI" pitchFamily="34" charset="0"/>
                <a:cs typeface="Segoe Sans Display Semilight" pitchFamily="2" charset="0"/>
              </a:rPr>
              <a:t>Block or challenge </a:t>
            </a:r>
            <a:br>
              <a:rPr lang="en-US" sz="800">
                <a:solidFill>
                  <a:schemeClr val="tx1"/>
                </a:solidFill>
                <a:ea typeface="Segoe UI" pitchFamily="34" charset="0"/>
                <a:cs typeface="Segoe Sans Display Semilight" pitchFamily="2" charset="0"/>
              </a:rPr>
            </a:br>
            <a:r>
              <a:rPr lang="en-US" sz="800">
                <a:solidFill>
                  <a:schemeClr val="tx1"/>
                </a:solidFill>
                <a:ea typeface="Segoe UI" pitchFamily="34" charset="0"/>
                <a:cs typeface="Segoe Sans Display Semilight" pitchFamily="2" charset="0"/>
              </a:rPr>
              <a:t>risky sign-ins</a:t>
            </a:r>
          </a:p>
        </p:txBody>
      </p:sp>
      <p:sp>
        <p:nvSpPr>
          <p:cNvPr id="133" name="Rectangle 132">
            <a:extLst>
              <a:ext uri="{FF2B5EF4-FFF2-40B4-BE49-F238E27FC236}">
                <a16:creationId xmlns:a16="http://schemas.microsoft.com/office/drawing/2014/main" id="{3FFC573C-9036-438B-9128-1FF138525855}"/>
              </a:ext>
            </a:extLst>
          </p:cNvPr>
          <p:cNvSpPr>
            <a:spLocks/>
          </p:cNvSpPr>
          <p:nvPr/>
        </p:nvSpPr>
        <p:spPr bwMode="auto">
          <a:xfrm>
            <a:off x="5100446" y="4299139"/>
            <a:ext cx="1228341" cy="2651665"/>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4000" tIns="108000" rIns="72000" bIns="72000" numCol="1" spcCol="0" rtlCol="0" fromWordArt="0" anchor="t" anchorCtr="0" forceAA="0" compatLnSpc="1">
            <a:prstTxWarp prst="textNoShape">
              <a:avLst/>
            </a:prstTxWarp>
            <a:spAutoFit/>
          </a:bodyPr>
          <a:lstStyle/>
          <a:p>
            <a:pPr algn="l" defTabSz="932472" fontAlgn="base">
              <a:spcBef>
                <a:spcPct val="0"/>
              </a:spcBef>
            </a:pPr>
            <a:r>
              <a:rPr lang="en-US" sz="900">
                <a:solidFill>
                  <a:schemeClr val="tx1"/>
                </a:solidFill>
                <a:latin typeface="+mj-lt"/>
                <a:ea typeface="Segoe UI" pitchFamily="34" charset="0"/>
                <a:cs typeface="Segoe Sans Display Semilight" pitchFamily="2" charset="0"/>
              </a:rPr>
              <a:t>Business </a:t>
            </a:r>
            <a:br>
              <a:rPr lang="en-US" sz="900">
                <a:solidFill>
                  <a:schemeClr val="tx1"/>
                </a:solidFill>
                <a:latin typeface="+mj-lt"/>
                <a:ea typeface="Segoe UI" pitchFamily="34" charset="0"/>
                <a:cs typeface="Segoe Sans Display Semilight" pitchFamily="2" charset="0"/>
              </a:rPr>
            </a:br>
            <a:r>
              <a:rPr lang="en-US" sz="900">
                <a:solidFill>
                  <a:schemeClr val="tx1"/>
                </a:solidFill>
                <a:latin typeface="+mj-lt"/>
                <a:ea typeface="Segoe UI" pitchFamily="34" charset="0"/>
                <a:cs typeface="Segoe Sans Display Semilight" pitchFamily="2" charset="0"/>
              </a:rPr>
              <a:t>Outcomes</a:t>
            </a:r>
          </a:p>
          <a:p>
            <a:pPr algn="l" defTabSz="932472" fontAlgn="base">
              <a:spcBef>
                <a:spcPct val="0"/>
              </a:spcBef>
            </a:pPr>
            <a:endParaRPr lang="en-US" sz="800">
              <a:solidFill>
                <a:schemeClr val="tx1"/>
              </a:solidFill>
              <a:ea typeface="Segoe UI" pitchFamily="34" charset="0"/>
              <a:cs typeface="Segoe Sans Display Semilight" pitchFamily="2" charset="0"/>
            </a:endParaRPr>
          </a:p>
          <a:p>
            <a:pPr algn="l" defTabSz="932472" fontAlgn="base">
              <a:spcBef>
                <a:spcPct val="0"/>
              </a:spcBef>
              <a:spcAft>
                <a:spcPts val="1200"/>
              </a:spcAft>
            </a:pPr>
            <a:r>
              <a:rPr lang="en-US" sz="800">
                <a:solidFill>
                  <a:schemeClr val="tx1"/>
                </a:solidFill>
                <a:ea typeface="Segoe UI" pitchFamily="34" charset="0"/>
                <a:cs typeface="Segoe Sans Display Semilight" pitchFamily="2" charset="0"/>
              </a:rPr>
              <a:t>Threat Protection</a:t>
            </a:r>
          </a:p>
          <a:p>
            <a:pPr algn="l" defTabSz="932472" fontAlgn="base">
              <a:spcBef>
                <a:spcPct val="0"/>
              </a:spcBef>
              <a:spcAft>
                <a:spcPts val="1200"/>
              </a:spcAft>
            </a:pPr>
            <a:r>
              <a:rPr lang="en-US" sz="800">
                <a:solidFill>
                  <a:schemeClr val="tx1"/>
                </a:solidFill>
                <a:ea typeface="Segoe UI" pitchFamily="34" charset="0"/>
                <a:cs typeface="Segoe Sans Display Semilight" pitchFamily="2" charset="0"/>
              </a:rPr>
              <a:t>Zero trust adoption</a:t>
            </a:r>
          </a:p>
          <a:p>
            <a:pPr algn="l" defTabSz="932472" fontAlgn="base">
              <a:spcBef>
                <a:spcPct val="0"/>
              </a:spcBef>
              <a:spcAft>
                <a:spcPts val="1200"/>
              </a:spcAft>
            </a:pPr>
            <a:r>
              <a:rPr lang="en-US" sz="800">
                <a:solidFill>
                  <a:schemeClr val="tx1"/>
                </a:solidFill>
                <a:ea typeface="Segoe UI" pitchFamily="34" charset="0"/>
                <a:cs typeface="Segoe Sans Display Semilight" pitchFamily="2" charset="0"/>
              </a:rPr>
              <a:t>Business continuity</a:t>
            </a:r>
          </a:p>
          <a:p>
            <a:pPr algn="l" defTabSz="932472" fontAlgn="base">
              <a:spcBef>
                <a:spcPct val="0"/>
              </a:spcBef>
              <a:spcAft>
                <a:spcPts val="1200"/>
              </a:spcAft>
            </a:pPr>
            <a:r>
              <a:rPr lang="en-US" sz="800">
                <a:solidFill>
                  <a:schemeClr val="tx1"/>
                </a:solidFill>
                <a:ea typeface="Segoe UI" pitchFamily="34" charset="0"/>
                <a:cs typeface="Segoe Sans Display Semilight" pitchFamily="2" charset="0"/>
              </a:rPr>
              <a:t>Customer trust</a:t>
            </a:r>
          </a:p>
          <a:p>
            <a:pPr algn="l" defTabSz="932472" fontAlgn="base">
              <a:spcBef>
                <a:spcPct val="0"/>
              </a:spcBef>
              <a:spcAft>
                <a:spcPts val="1200"/>
              </a:spcAft>
            </a:pPr>
            <a:r>
              <a:rPr lang="en-US" sz="800">
                <a:solidFill>
                  <a:schemeClr val="tx1"/>
                </a:solidFill>
                <a:ea typeface="Segoe UI" pitchFamily="34" charset="0"/>
                <a:cs typeface="Segoe Sans Display Semilight" pitchFamily="2" charset="0"/>
              </a:rPr>
              <a:t>Security incidents</a:t>
            </a:r>
          </a:p>
          <a:p>
            <a:pPr algn="l" defTabSz="932472" fontAlgn="base">
              <a:spcBef>
                <a:spcPct val="0"/>
              </a:spcBef>
              <a:spcAft>
                <a:spcPts val="1200"/>
              </a:spcAft>
            </a:pPr>
            <a:r>
              <a:rPr lang="en-US" sz="800">
                <a:solidFill>
                  <a:schemeClr val="tx1"/>
                </a:solidFill>
                <a:ea typeface="Segoe UI" pitchFamily="34" charset="0"/>
                <a:cs typeface="Segoe Sans Display Semilight" pitchFamily="2" charset="0"/>
              </a:rPr>
              <a:t>Compliance penalties</a:t>
            </a:r>
          </a:p>
          <a:p>
            <a:pPr algn="l" defTabSz="932472" fontAlgn="base">
              <a:spcBef>
                <a:spcPct val="0"/>
              </a:spcBef>
              <a:spcAft>
                <a:spcPts val="1200"/>
              </a:spcAft>
            </a:pPr>
            <a:r>
              <a:rPr lang="en-US" sz="800">
                <a:solidFill>
                  <a:schemeClr val="tx1"/>
                </a:solidFill>
                <a:ea typeface="Segoe UI" pitchFamily="34" charset="0"/>
                <a:cs typeface="Segoe Sans Display Semilight" pitchFamily="2" charset="0"/>
              </a:rPr>
              <a:t>Financial impact</a:t>
            </a:r>
          </a:p>
          <a:p>
            <a:pPr algn="l" defTabSz="932472" fontAlgn="base">
              <a:spcBef>
                <a:spcPct val="0"/>
              </a:spcBef>
              <a:spcAft>
                <a:spcPts val="1200"/>
              </a:spcAft>
            </a:pPr>
            <a:r>
              <a:rPr lang="en-US" sz="800">
                <a:solidFill>
                  <a:schemeClr val="tx1"/>
                </a:solidFill>
                <a:ea typeface="Segoe UI" pitchFamily="34" charset="0"/>
                <a:cs typeface="Segoe Sans Display Semilight" pitchFamily="2" charset="0"/>
              </a:rPr>
              <a:t>Security Management</a:t>
            </a:r>
          </a:p>
        </p:txBody>
      </p:sp>
      <p:grpSp>
        <p:nvGrpSpPr>
          <p:cNvPr id="16" name="Group 15">
            <a:extLst>
              <a:ext uri="{FF2B5EF4-FFF2-40B4-BE49-F238E27FC236}">
                <a16:creationId xmlns:a16="http://schemas.microsoft.com/office/drawing/2014/main" id="{1531692D-6A5C-4CEE-928C-AFC974429FF4}"/>
              </a:ext>
            </a:extLst>
          </p:cNvPr>
          <p:cNvGrpSpPr/>
          <p:nvPr/>
        </p:nvGrpSpPr>
        <p:grpSpPr>
          <a:xfrm>
            <a:off x="6317255" y="5620738"/>
            <a:ext cx="146498" cy="146497"/>
            <a:chOff x="6239467" y="5727875"/>
            <a:chExt cx="179997" cy="179997"/>
          </a:xfrm>
        </p:grpSpPr>
        <p:sp>
          <p:nvSpPr>
            <p:cNvPr id="146" name="Freeform: Shape 145">
              <a:extLst>
                <a:ext uri="{FF2B5EF4-FFF2-40B4-BE49-F238E27FC236}">
                  <a16:creationId xmlns:a16="http://schemas.microsoft.com/office/drawing/2014/main" id="{FC733115-A7EB-4B75-8BDD-A31DB90267BA}"/>
                </a:ext>
              </a:extLst>
            </p:cNvPr>
            <p:cNvSpPr/>
            <p:nvPr/>
          </p:nvSpPr>
          <p:spPr>
            <a:xfrm>
              <a:off x="6239467" y="5727875"/>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a:p>
          </p:txBody>
        </p:sp>
        <p:sp>
          <p:nvSpPr>
            <p:cNvPr id="147" name="Freeform: Shape 146">
              <a:extLst>
                <a:ext uri="{FF2B5EF4-FFF2-40B4-BE49-F238E27FC236}">
                  <a16:creationId xmlns:a16="http://schemas.microsoft.com/office/drawing/2014/main" id="{B467FBAD-F180-4D86-85B2-4C664E51C0F8}"/>
                </a:ext>
              </a:extLst>
            </p:cNvPr>
            <p:cNvSpPr/>
            <p:nvPr/>
          </p:nvSpPr>
          <p:spPr>
            <a:xfrm>
              <a:off x="6329466" y="5783775"/>
              <a:ext cx="567" cy="74854"/>
            </a:xfrm>
            <a:custGeom>
              <a:avLst/>
              <a:gdLst>
                <a:gd name="connsiteX0" fmla="*/ 0 w 397"/>
                <a:gd name="connsiteY0" fmla="*/ 0 h 52399"/>
                <a:gd name="connsiteX1" fmla="*/ 0 w 397"/>
                <a:gd name="connsiteY1" fmla="*/ 52399 h 52399"/>
              </a:gdLst>
              <a:ahLst/>
              <a:cxnLst>
                <a:cxn ang="0">
                  <a:pos x="connsiteX0" y="connsiteY0"/>
                </a:cxn>
                <a:cxn ang="0">
                  <a:pos x="connsiteX1" y="connsiteY1"/>
                </a:cxn>
              </a:cxnLst>
              <a:rect l="l" t="t" r="r" b="b"/>
              <a:pathLst>
                <a:path w="397" h="52399">
                  <a:moveTo>
                    <a:pt x="0" y="0"/>
                  </a:moveTo>
                  <a:lnTo>
                    <a:pt x="0" y="52399"/>
                  </a:lnTo>
                </a:path>
              </a:pathLst>
            </a:custGeom>
            <a:ln w="3810" cap="rnd">
              <a:solidFill>
                <a:srgbClr val="000000"/>
              </a:solidFill>
              <a:prstDash val="solid"/>
              <a:round/>
            </a:ln>
          </p:spPr>
          <p:txBody>
            <a:bodyPr rtlCol="0" anchor="ctr"/>
            <a:lstStyle/>
            <a:p>
              <a:endParaRPr lang="en-US"/>
            </a:p>
          </p:txBody>
        </p:sp>
        <p:sp>
          <p:nvSpPr>
            <p:cNvPr id="148" name="Freeform: Shape 147">
              <a:extLst>
                <a:ext uri="{FF2B5EF4-FFF2-40B4-BE49-F238E27FC236}">
                  <a16:creationId xmlns:a16="http://schemas.microsoft.com/office/drawing/2014/main" id="{A1D01429-7AD9-44FA-9CC5-D2B44F0BE70F}"/>
                </a:ext>
              </a:extLst>
            </p:cNvPr>
            <p:cNvSpPr/>
            <p:nvPr/>
          </p:nvSpPr>
          <p:spPr>
            <a:xfrm>
              <a:off x="6292035" y="5821201"/>
              <a:ext cx="74860" cy="567"/>
            </a:xfrm>
            <a:custGeom>
              <a:avLst/>
              <a:gdLst>
                <a:gd name="connsiteX0" fmla="*/ 0 w 52403"/>
                <a:gd name="connsiteY0" fmla="*/ 0 h 397"/>
                <a:gd name="connsiteX1" fmla="*/ 52403 w 52403"/>
                <a:gd name="connsiteY1" fmla="*/ 0 h 397"/>
              </a:gdLst>
              <a:ahLst/>
              <a:cxnLst>
                <a:cxn ang="0">
                  <a:pos x="connsiteX0" y="connsiteY0"/>
                </a:cxn>
                <a:cxn ang="0">
                  <a:pos x="connsiteX1" y="connsiteY1"/>
                </a:cxn>
              </a:cxnLst>
              <a:rect l="l" t="t" r="r" b="b"/>
              <a:pathLst>
                <a:path w="52403" h="397">
                  <a:moveTo>
                    <a:pt x="0" y="0"/>
                  </a:moveTo>
                  <a:lnTo>
                    <a:pt x="52403" y="0"/>
                  </a:lnTo>
                </a:path>
              </a:pathLst>
            </a:custGeom>
            <a:ln w="3810" cap="rnd">
              <a:solidFill>
                <a:srgbClr val="000000"/>
              </a:solidFill>
              <a:prstDash val="solid"/>
              <a:round/>
            </a:ln>
          </p:spPr>
          <p:txBody>
            <a:bodyPr rtlCol="0" anchor="ctr"/>
            <a:lstStyle/>
            <a:p>
              <a:endParaRPr lang="en-US"/>
            </a:p>
          </p:txBody>
        </p:sp>
      </p:grpSp>
      <p:grpSp>
        <p:nvGrpSpPr>
          <p:cNvPr id="18" name="Group 17">
            <a:extLst>
              <a:ext uri="{FF2B5EF4-FFF2-40B4-BE49-F238E27FC236}">
                <a16:creationId xmlns:a16="http://schemas.microsoft.com/office/drawing/2014/main" id="{6913C751-A88A-414D-99BC-5FE29DAAE40E}"/>
              </a:ext>
            </a:extLst>
          </p:cNvPr>
          <p:cNvGrpSpPr/>
          <p:nvPr/>
        </p:nvGrpSpPr>
        <p:grpSpPr>
          <a:xfrm>
            <a:off x="6317253" y="5894628"/>
            <a:ext cx="146498" cy="146497"/>
            <a:chOff x="6239464" y="5986511"/>
            <a:chExt cx="179997" cy="179997"/>
          </a:xfrm>
        </p:grpSpPr>
        <p:sp>
          <p:nvSpPr>
            <p:cNvPr id="150" name="Freeform: Shape 149">
              <a:extLst>
                <a:ext uri="{FF2B5EF4-FFF2-40B4-BE49-F238E27FC236}">
                  <a16:creationId xmlns:a16="http://schemas.microsoft.com/office/drawing/2014/main" id="{CEBE3033-B2A1-4C57-ABED-545F77669AD6}"/>
                </a:ext>
              </a:extLst>
            </p:cNvPr>
            <p:cNvSpPr/>
            <p:nvPr/>
          </p:nvSpPr>
          <p:spPr>
            <a:xfrm>
              <a:off x="6239464" y="5986511"/>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a:p>
          </p:txBody>
        </p:sp>
        <p:grpSp>
          <p:nvGrpSpPr>
            <p:cNvPr id="151" name="Graphic 30">
              <a:extLst>
                <a:ext uri="{FF2B5EF4-FFF2-40B4-BE49-F238E27FC236}">
                  <a16:creationId xmlns:a16="http://schemas.microsoft.com/office/drawing/2014/main" id="{2305234C-9100-4455-93AB-8F4E0D2E002F}"/>
                </a:ext>
              </a:extLst>
            </p:cNvPr>
            <p:cNvGrpSpPr/>
            <p:nvPr/>
          </p:nvGrpSpPr>
          <p:grpSpPr>
            <a:xfrm>
              <a:off x="6289453" y="6039192"/>
              <a:ext cx="80016" cy="74633"/>
              <a:chOff x="3190705" y="4817436"/>
              <a:chExt cx="56012" cy="52244"/>
            </a:xfrm>
          </p:grpSpPr>
          <p:sp>
            <p:nvSpPr>
              <p:cNvPr id="152" name="Freeform: Shape 151">
                <a:extLst>
                  <a:ext uri="{FF2B5EF4-FFF2-40B4-BE49-F238E27FC236}">
                    <a16:creationId xmlns:a16="http://schemas.microsoft.com/office/drawing/2014/main" id="{8A2A0E54-D283-402A-B5D0-16E9BF9A1155}"/>
                  </a:ext>
                </a:extLst>
              </p:cNvPr>
              <p:cNvSpPr/>
              <p:nvPr/>
            </p:nvSpPr>
            <p:spPr>
              <a:xfrm>
                <a:off x="3218712" y="4817436"/>
                <a:ext cx="397" cy="52244"/>
              </a:xfrm>
              <a:custGeom>
                <a:avLst/>
                <a:gdLst>
                  <a:gd name="connsiteX0" fmla="*/ 0 w 397"/>
                  <a:gd name="connsiteY0" fmla="*/ 0 h 52244"/>
                  <a:gd name="connsiteX1" fmla="*/ 0 w 397"/>
                  <a:gd name="connsiteY1" fmla="*/ 52244 h 52244"/>
                </a:gdLst>
                <a:ahLst/>
                <a:cxnLst>
                  <a:cxn ang="0">
                    <a:pos x="connsiteX0" y="connsiteY0"/>
                  </a:cxn>
                  <a:cxn ang="0">
                    <a:pos x="connsiteX1" y="connsiteY1"/>
                  </a:cxn>
                </a:cxnLst>
                <a:rect l="l" t="t" r="r" b="b"/>
                <a:pathLst>
                  <a:path w="397" h="52244">
                    <a:moveTo>
                      <a:pt x="0" y="0"/>
                    </a:moveTo>
                    <a:lnTo>
                      <a:pt x="0" y="52244"/>
                    </a:lnTo>
                  </a:path>
                </a:pathLst>
              </a:custGeom>
              <a:ln w="3810" cap="rnd">
                <a:solidFill>
                  <a:srgbClr val="000000"/>
                </a:solidFill>
                <a:prstDash val="solid"/>
                <a:round/>
              </a:ln>
            </p:spPr>
            <p:txBody>
              <a:bodyPr rtlCol="0" anchor="ctr"/>
              <a:lstStyle/>
              <a:p>
                <a:endParaRPr lang="en-US"/>
              </a:p>
            </p:txBody>
          </p:sp>
          <p:sp>
            <p:nvSpPr>
              <p:cNvPr id="153" name="Freeform: Shape 152">
                <a:extLst>
                  <a:ext uri="{FF2B5EF4-FFF2-40B4-BE49-F238E27FC236}">
                    <a16:creationId xmlns:a16="http://schemas.microsoft.com/office/drawing/2014/main" id="{EB427413-E8C2-462D-BD25-718641B6328A}"/>
                  </a:ext>
                </a:extLst>
              </p:cNvPr>
              <p:cNvSpPr/>
              <p:nvPr/>
            </p:nvSpPr>
            <p:spPr>
              <a:xfrm>
                <a:off x="3218712" y="4846377"/>
                <a:ext cx="28006" cy="23304"/>
              </a:xfrm>
              <a:custGeom>
                <a:avLst/>
                <a:gdLst>
                  <a:gd name="connsiteX0" fmla="*/ 28006 w 28006"/>
                  <a:gd name="connsiteY0" fmla="*/ 0 h 23304"/>
                  <a:gd name="connsiteX1" fmla="*/ 0 w 28006"/>
                  <a:gd name="connsiteY1" fmla="*/ 23304 h 23304"/>
                </a:gdLst>
                <a:ahLst/>
                <a:cxnLst>
                  <a:cxn ang="0">
                    <a:pos x="connsiteX0" y="connsiteY0"/>
                  </a:cxn>
                  <a:cxn ang="0">
                    <a:pos x="connsiteX1" y="connsiteY1"/>
                  </a:cxn>
                </a:cxnLst>
                <a:rect l="l" t="t" r="r" b="b"/>
                <a:pathLst>
                  <a:path w="28006" h="23304">
                    <a:moveTo>
                      <a:pt x="28006" y="0"/>
                    </a:moveTo>
                    <a:lnTo>
                      <a:pt x="0" y="23304"/>
                    </a:lnTo>
                  </a:path>
                </a:pathLst>
              </a:custGeom>
              <a:ln w="3810" cap="rnd">
                <a:solidFill>
                  <a:srgbClr val="000000"/>
                </a:solidFill>
                <a:prstDash val="solid"/>
                <a:round/>
              </a:ln>
            </p:spPr>
            <p:txBody>
              <a:bodyPr rtlCol="0" anchor="ctr"/>
              <a:lstStyle/>
              <a:p>
                <a:endParaRPr lang="en-US"/>
              </a:p>
            </p:txBody>
          </p:sp>
          <p:sp>
            <p:nvSpPr>
              <p:cNvPr id="154" name="Freeform: Shape 153">
                <a:extLst>
                  <a:ext uri="{FF2B5EF4-FFF2-40B4-BE49-F238E27FC236}">
                    <a16:creationId xmlns:a16="http://schemas.microsoft.com/office/drawing/2014/main" id="{6635A672-D02D-4D8A-9CFA-E844722D2B73}"/>
                  </a:ext>
                </a:extLst>
              </p:cNvPr>
              <p:cNvSpPr/>
              <p:nvPr/>
            </p:nvSpPr>
            <p:spPr>
              <a:xfrm>
                <a:off x="3190705" y="4846377"/>
                <a:ext cx="28006" cy="23304"/>
              </a:xfrm>
              <a:custGeom>
                <a:avLst/>
                <a:gdLst>
                  <a:gd name="connsiteX0" fmla="*/ 0 w 28006"/>
                  <a:gd name="connsiteY0" fmla="*/ 0 h 23304"/>
                  <a:gd name="connsiteX1" fmla="*/ 28006 w 28006"/>
                  <a:gd name="connsiteY1" fmla="*/ 23304 h 23304"/>
                </a:gdLst>
                <a:ahLst/>
                <a:cxnLst>
                  <a:cxn ang="0">
                    <a:pos x="connsiteX0" y="connsiteY0"/>
                  </a:cxn>
                  <a:cxn ang="0">
                    <a:pos x="connsiteX1" y="connsiteY1"/>
                  </a:cxn>
                </a:cxnLst>
                <a:rect l="l" t="t" r="r" b="b"/>
                <a:pathLst>
                  <a:path w="28006" h="23304">
                    <a:moveTo>
                      <a:pt x="0" y="0"/>
                    </a:moveTo>
                    <a:lnTo>
                      <a:pt x="28006" y="23304"/>
                    </a:lnTo>
                  </a:path>
                </a:pathLst>
              </a:custGeom>
              <a:ln w="3810" cap="rnd">
                <a:solidFill>
                  <a:srgbClr val="000000"/>
                </a:solidFill>
                <a:prstDash val="solid"/>
                <a:round/>
              </a:ln>
            </p:spPr>
            <p:txBody>
              <a:bodyPr rtlCol="0" anchor="ctr"/>
              <a:lstStyle/>
              <a:p>
                <a:endParaRPr lang="en-US"/>
              </a:p>
            </p:txBody>
          </p:sp>
        </p:grpSp>
      </p:grpSp>
      <p:grpSp>
        <p:nvGrpSpPr>
          <p:cNvPr id="9" name="Group 8">
            <a:extLst>
              <a:ext uri="{FF2B5EF4-FFF2-40B4-BE49-F238E27FC236}">
                <a16:creationId xmlns:a16="http://schemas.microsoft.com/office/drawing/2014/main" id="{B5EA9229-3964-4C58-950B-A1D183A9B7B6}"/>
              </a:ext>
            </a:extLst>
          </p:cNvPr>
          <p:cNvGrpSpPr/>
          <p:nvPr/>
        </p:nvGrpSpPr>
        <p:grpSpPr>
          <a:xfrm>
            <a:off x="6317254" y="5072958"/>
            <a:ext cx="146498" cy="146497"/>
            <a:chOff x="6239465" y="5210603"/>
            <a:chExt cx="179997" cy="179997"/>
          </a:xfrm>
        </p:grpSpPr>
        <p:sp>
          <p:nvSpPr>
            <p:cNvPr id="156" name="Freeform: Shape 155">
              <a:extLst>
                <a:ext uri="{FF2B5EF4-FFF2-40B4-BE49-F238E27FC236}">
                  <a16:creationId xmlns:a16="http://schemas.microsoft.com/office/drawing/2014/main" id="{9057A561-99E7-4992-88AC-4C3E9385CCFF}"/>
                </a:ext>
              </a:extLst>
            </p:cNvPr>
            <p:cNvSpPr/>
            <p:nvPr/>
          </p:nvSpPr>
          <p:spPr>
            <a:xfrm>
              <a:off x="6239465" y="5210603"/>
              <a:ext cx="179997" cy="179997"/>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DDDFE1"/>
            </a:solidFill>
            <a:ln w="391" cap="flat">
              <a:noFill/>
              <a:prstDash val="solid"/>
              <a:miter/>
            </a:ln>
          </p:spPr>
          <p:txBody>
            <a:bodyPr rtlCol="0" anchor="ctr"/>
            <a:lstStyle/>
            <a:p>
              <a:endParaRPr lang="en-US"/>
            </a:p>
          </p:txBody>
        </p:sp>
        <p:grpSp>
          <p:nvGrpSpPr>
            <p:cNvPr id="157" name="Graphic 32">
              <a:extLst>
                <a:ext uri="{FF2B5EF4-FFF2-40B4-BE49-F238E27FC236}">
                  <a16:creationId xmlns:a16="http://schemas.microsoft.com/office/drawing/2014/main" id="{592A8781-15B2-431C-A2EC-BF3E1DAC905D}"/>
                </a:ext>
              </a:extLst>
            </p:cNvPr>
            <p:cNvGrpSpPr/>
            <p:nvPr/>
          </p:nvGrpSpPr>
          <p:grpSpPr>
            <a:xfrm>
              <a:off x="6289454" y="5263284"/>
              <a:ext cx="80016" cy="74633"/>
              <a:chOff x="2996146" y="4819536"/>
              <a:chExt cx="56012" cy="52244"/>
            </a:xfrm>
          </p:grpSpPr>
          <p:sp>
            <p:nvSpPr>
              <p:cNvPr id="158" name="Freeform: Shape 157">
                <a:extLst>
                  <a:ext uri="{FF2B5EF4-FFF2-40B4-BE49-F238E27FC236}">
                    <a16:creationId xmlns:a16="http://schemas.microsoft.com/office/drawing/2014/main" id="{6017E29F-08F6-4664-81E8-BECF70154914}"/>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3810" cap="rnd">
                <a:solidFill>
                  <a:srgbClr val="000000"/>
                </a:solidFill>
                <a:prstDash val="solid"/>
                <a:round/>
              </a:ln>
            </p:spPr>
            <p:txBody>
              <a:bodyPr rtlCol="0" anchor="ctr"/>
              <a:lstStyle/>
              <a:p>
                <a:endParaRPr lang="en-US"/>
              </a:p>
            </p:txBody>
          </p:sp>
          <p:sp>
            <p:nvSpPr>
              <p:cNvPr id="159" name="Freeform: Shape 158">
                <a:extLst>
                  <a:ext uri="{FF2B5EF4-FFF2-40B4-BE49-F238E27FC236}">
                    <a16:creationId xmlns:a16="http://schemas.microsoft.com/office/drawing/2014/main" id="{B65E0938-AA0F-4833-919A-E3FE88ED0F5B}"/>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3810" cap="rnd">
                <a:solidFill>
                  <a:srgbClr val="000000"/>
                </a:solidFill>
                <a:prstDash val="solid"/>
                <a:round/>
              </a:ln>
            </p:spPr>
            <p:txBody>
              <a:bodyPr rtlCol="0" anchor="ctr"/>
              <a:lstStyle/>
              <a:p>
                <a:endParaRPr lang="en-US"/>
              </a:p>
            </p:txBody>
          </p:sp>
          <p:sp>
            <p:nvSpPr>
              <p:cNvPr id="160" name="Freeform: Shape 159">
                <a:extLst>
                  <a:ext uri="{FF2B5EF4-FFF2-40B4-BE49-F238E27FC236}">
                    <a16:creationId xmlns:a16="http://schemas.microsoft.com/office/drawing/2014/main" id="{5E313736-7BFD-4E31-91D8-0F543B1DF23C}"/>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3810" cap="rnd">
                <a:solidFill>
                  <a:srgbClr val="000000"/>
                </a:solidFill>
                <a:prstDash val="solid"/>
                <a:round/>
              </a:ln>
            </p:spPr>
            <p:txBody>
              <a:bodyPr rtlCol="0" anchor="ctr"/>
              <a:lstStyle/>
              <a:p>
                <a:endParaRPr lang="en-US"/>
              </a:p>
            </p:txBody>
          </p:sp>
        </p:grpSp>
      </p:grpSp>
      <p:grpSp>
        <p:nvGrpSpPr>
          <p:cNvPr id="20" name="Group 19">
            <a:extLst>
              <a:ext uri="{FF2B5EF4-FFF2-40B4-BE49-F238E27FC236}">
                <a16:creationId xmlns:a16="http://schemas.microsoft.com/office/drawing/2014/main" id="{DA260735-1149-4C7E-B2AB-466EE9C18069}"/>
              </a:ext>
            </a:extLst>
          </p:cNvPr>
          <p:cNvGrpSpPr/>
          <p:nvPr/>
        </p:nvGrpSpPr>
        <p:grpSpPr>
          <a:xfrm>
            <a:off x="6317253" y="6168518"/>
            <a:ext cx="146498" cy="146497"/>
            <a:chOff x="6239464" y="6245147"/>
            <a:chExt cx="179997" cy="179997"/>
          </a:xfrm>
        </p:grpSpPr>
        <p:sp>
          <p:nvSpPr>
            <p:cNvPr id="162" name="Freeform: Shape 161">
              <a:extLst>
                <a:ext uri="{FF2B5EF4-FFF2-40B4-BE49-F238E27FC236}">
                  <a16:creationId xmlns:a16="http://schemas.microsoft.com/office/drawing/2014/main" id="{C4B92448-70D1-472F-805D-8D6BAB575328}"/>
                </a:ext>
              </a:extLst>
            </p:cNvPr>
            <p:cNvSpPr/>
            <p:nvPr/>
          </p:nvSpPr>
          <p:spPr>
            <a:xfrm>
              <a:off x="6239464" y="6245147"/>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a:p>
          </p:txBody>
        </p:sp>
        <p:grpSp>
          <p:nvGrpSpPr>
            <p:cNvPr id="163" name="Graphic 30">
              <a:extLst>
                <a:ext uri="{FF2B5EF4-FFF2-40B4-BE49-F238E27FC236}">
                  <a16:creationId xmlns:a16="http://schemas.microsoft.com/office/drawing/2014/main" id="{FAA0FE60-5A4D-41B7-8591-34D40511151A}"/>
                </a:ext>
              </a:extLst>
            </p:cNvPr>
            <p:cNvGrpSpPr/>
            <p:nvPr/>
          </p:nvGrpSpPr>
          <p:grpSpPr>
            <a:xfrm>
              <a:off x="6289453" y="6297828"/>
              <a:ext cx="80016" cy="74633"/>
              <a:chOff x="3190705" y="4817436"/>
              <a:chExt cx="56012" cy="52244"/>
            </a:xfrm>
          </p:grpSpPr>
          <p:sp>
            <p:nvSpPr>
              <p:cNvPr id="164" name="Freeform: Shape 163">
                <a:extLst>
                  <a:ext uri="{FF2B5EF4-FFF2-40B4-BE49-F238E27FC236}">
                    <a16:creationId xmlns:a16="http://schemas.microsoft.com/office/drawing/2014/main" id="{008E0742-4AFA-46EA-87F5-E054E28A3CA5}"/>
                  </a:ext>
                </a:extLst>
              </p:cNvPr>
              <p:cNvSpPr/>
              <p:nvPr/>
            </p:nvSpPr>
            <p:spPr>
              <a:xfrm>
                <a:off x="3218712" y="4817436"/>
                <a:ext cx="397" cy="52244"/>
              </a:xfrm>
              <a:custGeom>
                <a:avLst/>
                <a:gdLst>
                  <a:gd name="connsiteX0" fmla="*/ 0 w 397"/>
                  <a:gd name="connsiteY0" fmla="*/ 0 h 52244"/>
                  <a:gd name="connsiteX1" fmla="*/ 0 w 397"/>
                  <a:gd name="connsiteY1" fmla="*/ 52244 h 52244"/>
                </a:gdLst>
                <a:ahLst/>
                <a:cxnLst>
                  <a:cxn ang="0">
                    <a:pos x="connsiteX0" y="connsiteY0"/>
                  </a:cxn>
                  <a:cxn ang="0">
                    <a:pos x="connsiteX1" y="connsiteY1"/>
                  </a:cxn>
                </a:cxnLst>
                <a:rect l="l" t="t" r="r" b="b"/>
                <a:pathLst>
                  <a:path w="397" h="52244">
                    <a:moveTo>
                      <a:pt x="0" y="0"/>
                    </a:moveTo>
                    <a:lnTo>
                      <a:pt x="0" y="52244"/>
                    </a:lnTo>
                  </a:path>
                </a:pathLst>
              </a:custGeom>
              <a:ln w="3810" cap="rnd">
                <a:solidFill>
                  <a:srgbClr val="000000"/>
                </a:solidFill>
                <a:prstDash val="solid"/>
                <a:round/>
              </a:ln>
            </p:spPr>
            <p:txBody>
              <a:bodyPr rtlCol="0" anchor="ctr"/>
              <a:lstStyle/>
              <a:p>
                <a:endParaRPr lang="en-US"/>
              </a:p>
            </p:txBody>
          </p:sp>
          <p:sp>
            <p:nvSpPr>
              <p:cNvPr id="165" name="Freeform: Shape 164">
                <a:extLst>
                  <a:ext uri="{FF2B5EF4-FFF2-40B4-BE49-F238E27FC236}">
                    <a16:creationId xmlns:a16="http://schemas.microsoft.com/office/drawing/2014/main" id="{99CF3A4C-0DEE-4CBB-9086-942710F89AEB}"/>
                  </a:ext>
                </a:extLst>
              </p:cNvPr>
              <p:cNvSpPr/>
              <p:nvPr/>
            </p:nvSpPr>
            <p:spPr>
              <a:xfrm>
                <a:off x="3218712" y="4846377"/>
                <a:ext cx="28006" cy="23304"/>
              </a:xfrm>
              <a:custGeom>
                <a:avLst/>
                <a:gdLst>
                  <a:gd name="connsiteX0" fmla="*/ 28006 w 28006"/>
                  <a:gd name="connsiteY0" fmla="*/ 0 h 23304"/>
                  <a:gd name="connsiteX1" fmla="*/ 0 w 28006"/>
                  <a:gd name="connsiteY1" fmla="*/ 23304 h 23304"/>
                </a:gdLst>
                <a:ahLst/>
                <a:cxnLst>
                  <a:cxn ang="0">
                    <a:pos x="connsiteX0" y="connsiteY0"/>
                  </a:cxn>
                  <a:cxn ang="0">
                    <a:pos x="connsiteX1" y="connsiteY1"/>
                  </a:cxn>
                </a:cxnLst>
                <a:rect l="l" t="t" r="r" b="b"/>
                <a:pathLst>
                  <a:path w="28006" h="23304">
                    <a:moveTo>
                      <a:pt x="28006" y="0"/>
                    </a:moveTo>
                    <a:lnTo>
                      <a:pt x="0" y="23304"/>
                    </a:lnTo>
                  </a:path>
                </a:pathLst>
              </a:custGeom>
              <a:ln w="3810" cap="rnd">
                <a:solidFill>
                  <a:srgbClr val="000000"/>
                </a:solidFill>
                <a:prstDash val="solid"/>
                <a:round/>
              </a:ln>
            </p:spPr>
            <p:txBody>
              <a:bodyPr rtlCol="0" anchor="ctr"/>
              <a:lstStyle/>
              <a:p>
                <a:endParaRPr lang="en-US"/>
              </a:p>
            </p:txBody>
          </p:sp>
          <p:sp>
            <p:nvSpPr>
              <p:cNvPr id="166" name="Freeform: Shape 165">
                <a:extLst>
                  <a:ext uri="{FF2B5EF4-FFF2-40B4-BE49-F238E27FC236}">
                    <a16:creationId xmlns:a16="http://schemas.microsoft.com/office/drawing/2014/main" id="{07823F52-4173-4A99-9181-4B52737F195E}"/>
                  </a:ext>
                </a:extLst>
              </p:cNvPr>
              <p:cNvSpPr/>
              <p:nvPr/>
            </p:nvSpPr>
            <p:spPr>
              <a:xfrm>
                <a:off x="3190705" y="4846377"/>
                <a:ext cx="28006" cy="23304"/>
              </a:xfrm>
              <a:custGeom>
                <a:avLst/>
                <a:gdLst>
                  <a:gd name="connsiteX0" fmla="*/ 0 w 28006"/>
                  <a:gd name="connsiteY0" fmla="*/ 0 h 23304"/>
                  <a:gd name="connsiteX1" fmla="*/ 28006 w 28006"/>
                  <a:gd name="connsiteY1" fmla="*/ 23304 h 23304"/>
                </a:gdLst>
                <a:ahLst/>
                <a:cxnLst>
                  <a:cxn ang="0">
                    <a:pos x="connsiteX0" y="connsiteY0"/>
                  </a:cxn>
                  <a:cxn ang="0">
                    <a:pos x="connsiteX1" y="connsiteY1"/>
                  </a:cxn>
                </a:cxnLst>
                <a:rect l="l" t="t" r="r" b="b"/>
                <a:pathLst>
                  <a:path w="28006" h="23304">
                    <a:moveTo>
                      <a:pt x="0" y="0"/>
                    </a:moveTo>
                    <a:lnTo>
                      <a:pt x="28006" y="23304"/>
                    </a:lnTo>
                  </a:path>
                </a:pathLst>
              </a:custGeom>
              <a:ln w="3810" cap="rnd">
                <a:solidFill>
                  <a:srgbClr val="000000"/>
                </a:solidFill>
                <a:prstDash val="solid"/>
                <a:round/>
              </a:ln>
            </p:spPr>
            <p:txBody>
              <a:bodyPr rtlCol="0" anchor="ctr"/>
              <a:lstStyle/>
              <a:p>
                <a:endParaRPr lang="en-US"/>
              </a:p>
            </p:txBody>
          </p:sp>
        </p:grpSp>
      </p:grpSp>
      <p:grpSp>
        <p:nvGrpSpPr>
          <p:cNvPr id="21" name="Group 20">
            <a:extLst>
              <a:ext uri="{FF2B5EF4-FFF2-40B4-BE49-F238E27FC236}">
                <a16:creationId xmlns:a16="http://schemas.microsoft.com/office/drawing/2014/main" id="{6A1D556C-4566-45FB-8C83-D2D07FFD029E}"/>
              </a:ext>
            </a:extLst>
          </p:cNvPr>
          <p:cNvGrpSpPr/>
          <p:nvPr/>
        </p:nvGrpSpPr>
        <p:grpSpPr>
          <a:xfrm>
            <a:off x="6317253" y="6442408"/>
            <a:ext cx="146498" cy="146497"/>
            <a:chOff x="6239464" y="6503783"/>
            <a:chExt cx="179997" cy="179997"/>
          </a:xfrm>
        </p:grpSpPr>
        <p:sp>
          <p:nvSpPr>
            <p:cNvPr id="169" name="Freeform: Shape 168">
              <a:extLst>
                <a:ext uri="{FF2B5EF4-FFF2-40B4-BE49-F238E27FC236}">
                  <a16:creationId xmlns:a16="http://schemas.microsoft.com/office/drawing/2014/main" id="{00E62C37-72E4-426C-8F20-6945DBD19CF2}"/>
                </a:ext>
              </a:extLst>
            </p:cNvPr>
            <p:cNvSpPr/>
            <p:nvPr/>
          </p:nvSpPr>
          <p:spPr>
            <a:xfrm>
              <a:off x="6239464" y="6503783"/>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a:p>
          </p:txBody>
        </p:sp>
        <p:grpSp>
          <p:nvGrpSpPr>
            <p:cNvPr id="170" name="Graphic 30">
              <a:extLst>
                <a:ext uri="{FF2B5EF4-FFF2-40B4-BE49-F238E27FC236}">
                  <a16:creationId xmlns:a16="http://schemas.microsoft.com/office/drawing/2014/main" id="{5CACAB4D-B195-4610-BB45-D3F0E29987C3}"/>
                </a:ext>
              </a:extLst>
            </p:cNvPr>
            <p:cNvGrpSpPr/>
            <p:nvPr/>
          </p:nvGrpSpPr>
          <p:grpSpPr>
            <a:xfrm>
              <a:off x="6289453" y="6556464"/>
              <a:ext cx="80016" cy="74633"/>
              <a:chOff x="3190705" y="4817436"/>
              <a:chExt cx="56012" cy="52244"/>
            </a:xfrm>
          </p:grpSpPr>
          <p:sp>
            <p:nvSpPr>
              <p:cNvPr id="171" name="Freeform: Shape 170">
                <a:extLst>
                  <a:ext uri="{FF2B5EF4-FFF2-40B4-BE49-F238E27FC236}">
                    <a16:creationId xmlns:a16="http://schemas.microsoft.com/office/drawing/2014/main" id="{E16ABB88-728B-4128-9233-796EEFB909D0}"/>
                  </a:ext>
                </a:extLst>
              </p:cNvPr>
              <p:cNvSpPr/>
              <p:nvPr/>
            </p:nvSpPr>
            <p:spPr>
              <a:xfrm>
                <a:off x="3218712" y="4817436"/>
                <a:ext cx="397" cy="52244"/>
              </a:xfrm>
              <a:custGeom>
                <a:avLst/>
                <a:gdLst>
                  <a:gd name="connsiteX0" fmla="*/ 0 w 397"/>
                  <a:gd name="connsiteY0" fmla="*/ 0 h 52244"/>
                  <a:gd name="connsiteX1" fmla="*/ 0 w 397"/>
                  <a:gd name="connsiteY1" fmla="*/ 52244 h 52244"/>
                </a:gdLst>
                <a:ahLst/>
                <a:cxnLst>
                  <a:cxn ang="0">
                    <a:pos x="connsiteX0" y="connsiteY0"/>
                  </a:cxn>
                  <a:cxn ang="0">
                    <a:pos x="connsiteX1" y="connsiteY1"/>
                  </a:cxn>
                </a:cxnLst>
                <a:rect l="l" t="t" r="r" b="b"/>
                <a:pathLst>
                  <a:path w="397" h="52244">
                    <a:moveTo>
                      <a:pt x="0" y="0"/>
                    </a:moveTo>
                    <a:lnTo>
                      <a:pt x="0" y="52244"/>
                    </a:lnTo>
                  </a:path>
                </a:pathLst>
              </a:custGeom>
              <a:ln w="3810" cap="rnd">
                <a:solidFill>
                  <a:srgbClr val="000000"/>
                </a:solidFill>
                <a:prstDash val="solid"/>
                <a:round/>
              </a:ln>
            </p:spPr>
            <p:txBody>
              <a:bodyPr rtlCol="0" anchor="ctr"/>
              <a:lstStyle/>
              <a:p>
                <a:endParaRPr lang="en-US"/>
              </a:p>
            </p:txBody>
          </p:sp>
          <p:sp>
            <p:nvSpPr>
              <p:cNvPr id="172" name="Freeform: Shape 171">
                <a:extLst>
                  <a:ext uri="{FF2B5EF4-FFF2-40B4-BE49-F238E27FC236}">
                    <a16:creationId xmlns:a16="http://schemas.microsoft.com/office/drawing/2014/main" id="{33E21E7D-3593-4E4F-B9EF-6E92312C8133}"/>
                  </a:ext>
                </a:extLst>
              </p:cNvPr>
              <p:cNvSpPr/>
              <p:nvPr/>
            </p:nvSpPr>
            <p:spPr>
              <a:xfrm>
                <a:off x="3218712" y="4846377"/>
                <a:ext cx="28006" cy="23304"/>
              </a:xfrm>
              <a:custGeom>
                <a:avLst/>
                <a:gdLst>
                  <a:gd name="connsiteX0" fmla="*/ 28006 w 28006"/>
                  <a:gd name="connsiteY0" fmla="*/ 0 h 23304"/>
                  <a:gd name="connsiteX1" fmla="*/ 0 w 28006"/>
                  <a:gd name="connsiteY1" fmla="*/ 23304 h 23304"/>
                </a:gdLst>
                <a:ahLst/>
                <a:cxnLst>
                  <a:cxn ang="0">
                    <a:pos x="connsiteX0" y="connsiteY0"/>
                  </a:cxn>
                  <a:cxn ang="0">
                    <a:pos x="connsiteX1" y="connsiteY1"/>
                  </a:cxn>
                </a:cxnLst>
                <a:rect l="l" t="t" r="r" b="b"/>
                <a:pathLst>
                  <a:path w="28006" h="23304">
                    <a:moveTo>
                      <a:pt x="28006" y="0"/>
                    </a:moveTo>
                    <a:lnTo>
                      <a:pt x="0" y="23304"/>
                    </a:lnTo>
                  </a:path>
                </a:pathLst>
              </a:custGeom>
              <a:ln w="3810" cap="rnd">
                <a:solidFill>
                  <a:srgbClr val="000000"/>
                </a:solidFill>
                <a:prstDash val="solid"/>
                <a:round/>
              </a:ln>
            </p:spPr>
            <p:txBody>
              <a:bodyPr rtlCol="0" anchor="ctr"/>
              <a:lstStyle/>
              <a:p>
                <a:endParaRPr lang="en-US"/>
              </a:p>
            </p:txBody>
          </p:sp>
          <p:sp>
            <p:nvSpPr>
              <p:cNvPr id="173" name="Freeform: Shape 172">
                <a:extLst>
                  <a:ext uri="{FF2B5EF4-FFF2-40B4-BE49-F238E27FC236}">
                    <a16:creationId xmlns:a16="http://schemas.microsoft.com/office/drawing/2014/main" id="{DBDBA02B-FB32-48A0-B102-4D32ABAAD193}"/>
                  </a:ext>
                </a:extLst>
              </p:cNvPr>
              <p:cNvSpPr/>
              <p:nvPr/>
            </p:nvSpPr>
            <p:spPr>
              <a:xfrm>
                <a:off x="3190705" y="4846377"/>
                <a:ext cx="28006" cy="23304"/>
              </a:xfrm>
              <a:custGeom>
                <a:avLst/>
                <a:gdLst>
                  <a:gd name="connsiteX0" fmla="*/ 0 w 28006"/>
                  <a:gd name="connsiteY0" fmla="*/ 0 h 23304"/>
                  <a:gd name="connsiteX1" fmla="*/ 28006 w 28006"/>
                  <a:gd name="connsiteY1" fmla="*/ 23304 h 23304"/>
                </a:gdLst>
                <a:ahLst/>
                <a:cxnLst>
                  <a:cxn ang="0">
                    <a:pos x="connsiteX0" y="connsiteY0"/>
                  </a:cxn>
                  <a:cxn ang="0">
                    <a:pos x="connsiteX1" y="connsiteY1"/>
                  </a:cxn>
                </a:cxnLst>
                <a:rect l="l" t="t" r="r" b="b"/>
                <a:pathLst>
                  <a:path w="28006" h="23304">
                    <a:moveTo>
                      <a:pt x="0" y="0"/>
                    </a:moveTo>
                    <a:lnTo>
                      <a:pt x="28006" y="23304"/>
                    </a:lnTo>
                  </a:path>
                </a:pathLst>
              </a:custGeom>
              <a:ln w="3810" cap="rnd">
                <a:solidFill>
                  <a:srgbClr val="000000"/>
                </a:solidFill>
                <a:prstDash val="solid"/>
                <a:round/>
              </a:ln>
            </p:spPr>
            <p:txBody>
              <a:bodyPr rtlCol="0" anchor="ctr"/>
              <a:lstStyle/>
              <a:p>
                <a:endParaRPr lang="en-US"/>
              </a:p>
            </p:txBody>
          </p:sp>
        </p:grpSp>
      </p:grpSp>
      <p:grpSp>
        <p:nvGrpSpPr>
          <p:cNvPr id="15" name="Group 14">
            <a:extLst>
              <a:ext uri="{FF2B5EF4-FFF2-40B4-BE49-F238E27FC236}">
                <a16:creationId xmlns:a16="http://schemas.microsoft.com/office/drawing/2014/main" id="{D5BE6089-6EA9-459A-8248-1B9297798E10}"/>
              </a:ext>
            </a:extLst>
          </p:cNvPr>
          <p:cNvGrpSpPr/>
          <p:nvPr/>
        </p:nvGrpSpPr>
        <p:grpSpPr>
          <a:xfrm>
            <a:off x="6317254" y="5346848"/>
            <a:ext cx="146498" cy="146497"/>
            <a:chOff x="6239465" y="5469239"/>
            <a:chExt cx="179997" cy="179997"/>
          </a:xfrm>
        </p:grpSpPr>
        <p:sp>
          <p:nvSpPr>
            <p:cNvPr id="175" name="Freeform: Shape 174">
              <a:extLst>
                <a:ext uri="{FF2B5EF4-FFF2-40B4-BE49-F238E27FC236}">
                  <a16:creationId xmlns:a16="http://schemas.microsoft.com/office/drawing/2014/main" id="{E5E8D6C2-F72B-438B-84AE-7E3C39DB34AF}"/>
                </a:ext>
              </a:extLst>
            </p:cNvPr>
            <p:cNvSpPr/>
            <p:nvPr/>
          </p:nvSpPr>
          <p:spPr>
            <a:xfrm>
              <a:off x="6239465" y="5469239"/>
              <a:ext cx="179997" cy="179997"/>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DDDFE1"/>
            </a:solidFill>
            <a:ln w="391" cap="flat">
              <a:noFill/>
              <a:prstDash val="solid"/>
              <a:miter/>
            </a:ln>
          </p:spPr>
          <p:txBody>
            <a:bodyPr rtlCol="0" anchor="ctr"/>
            <a:lstStyle/>
            <a:p>
              <a:endParaRPr lang="en-US"/>
            </a:p>
          </p:txBody>
        </p:sp>
        <p:grpSp>
          <p:nvGrpSpPr>
            <p:cNvPr id="176" name="Graphic 32">
              <a:extLst>
                <a:ext uri="{FF2B5EF4-FFF2-40B4-BE49-F238E27FC236}">
                  <a16:creationId xmlns:a16="http://schemas.microsoft.com/office/drawing/2014/main" id="{C632B0A9-D85B-46AA-B3DC-84E680123A2F}"/>
                </a:ext>
              </a:extLst>
            </p:cNvPr>
            <p:cNvGrpSpPr/>
            <p:nvPr/>
          </p:nvGrpSpPr>
          <p:grpSpPr>
            <a:xfrm>
              <a:off x="6289454" y="5521920"/>
              <a:ext cx="80016" cy="74633"/>
              <a:chOff x="2996146" y="4819536"/>
              <a:chExt cx="56012" cy="52244"/>
            </a:xfrm>
          </p:grpSpPr>
          <p:sp>
            <p:nvSpPr>
              <p:cNvPr id="177" name="Freeform: Shape 176">
                <a:extLst>
                  <a:ext uri="{FF2B5EF4-FFF2-40B4-BE49-F238E27FC236}">
                    <a16:creationId xmlns:a16="http://schemas.microsoft.com/office/drawing/2014/main" id="{479FCB8D-306B-432D-97A8-6BBD823F16C6}"/>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3810" cap="rnd">
                <a:solidFill>
                  <a:srgbClr val="000000"/>
                </a:solidFill>
                <a:prstDash val="solid"/>
                <a:round/>
              </a:ln>
            </p:spPr>
            <p:txBody>
              <a:bodyPr rtlCol="0" anchor="ctr"/>
              <a:lstStyle/>
              <a:p>
                <a:endParaRPr lang="en-US"/>
              </a:p>
            </p:txBody>
          </p:sp>
          <p:sp>
            <p:nvSpPr>
              <p:cNvPr id="178" name="Freeform: Shape 177">
                <a:extLst>
                  <a:ext uri="{FF2B5EF4-FFF2-40B4-BE49-F238E27FC236}">
                    <a16:creationId xmlns:a16="http://schemas.microsoft.com/office/drawing/2014/main" id="{40B84D74-ED32-4454-8EAE-0D86CB73A1D6}"/>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3810" cap="rnd">
                <a:solidFill>
                  <a:srgbClr val="000000"/>
                </a:solidFill>
                <a:prstDash val="solid"/>
                <a:round/>
              </a:ln>
            </p:spPr>
            <p:txBody>
              <a:bodyPr rtlCol="0" anchor="ctr"/>
              <a:lstStyle/>
              <a:p>
                <a:endParaRPr lang="en-US"/>
              </a:p>
            </p:txBody>
          </p:sp>
          <p:sp>
            <p:nvSpPr>
              <p:cNvPr id="179" name="Freeform: Shape 178">
                <a:extLst>
                  <a:ext uri="{FF2B5EF4-FFF2-40B4-BE49-F238E27FC236}">
                    <a16:creationId xmlns:a16="http://schemas.microsoft.com/office/drawing/2014/main" id="{D51CEE76-D346-45C8-9DDF-3E1F85A579E5}"/>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3810" cap="rnd">
                <a:solidFill>
                  <a:srgbClr val="000000"/>
                </a:solidFill>
                <a:prstDash val="solid"/>
                <a:round/>
              </a:ln>
            </p:spPr>
            <p:txBody>
              <a:bodyPr rtlCol="0" anchor="ctr"/>
              <a:lstStyle/>
              <a:p>
                <a:endParaRPr lang="en-US"/>
              </a:p>
            </p:txBody>
          </p:sp>
        </p:grpSp>
      </p:grpSp>
      <p:grpSp>
        <p:nvGrpSpPr>
          <p:cNvPr id="84" name="Group 83">
            <a:extLst>
              <a:ext uri="{FF2B5EF4-FFF2-40B4-BE49-F238E27FC236}">
                <a16:creationId xmlns:a16="http://schemas.microsoft.com/office/drawing/2014/main" id="{7FCA5AEC-4B05-47E2-9A38-28F0143A47F8}"/>
              </a:ext>
            </a:extLst>
          </p:cNvPr>
          <p:cNvGrpSpPr/>
          <p:nvPr/>
        </p:nvGrpSpPr>
        <p:grpSpPr>
          <a:xfrm rot="5400000">
            <a:off x="4934947" y="5544493"/>
            <a:ext cx="250115" cy="250115"/>
            <a:chOff x="6239465" y="4951967"/>
            <a:chExt cx="179997" cy="179997"/>
          </a:xfrm>
        </p:grpSpPr>
        <p:sp>
          <p:nvSpPr>
            <p:cNvPr id="85" name="Freeform: Shape 84">
              <a:extLst>
                <a:ext uri="{FF2B5EF4-FFF2-40B4-BE49-F238E27FC236}">
                  <a16:creationId xmlns:a16="http://schemas.microsoft.com/office/drawing/2014/main" id="{D5A2F808-F727-4C67-9F76-0E2308188CF2}"/>
                </a:ext>
              </a:extLst>
            </p:cNvPr>
            <p:cNvSpPr/>
            <p:nvPr/>
          </p:nvSpPr>
          <p:spPr>
            <a:xfrm>
              <a:off x="6239465" y="4951967"/>
              <a:ext cx="179997" cy="179997"/>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chemeClr val="bg1"/>
            </a:solidFill>
            <a:ln w="391" cap="flat">
              <a:noFill/>
              <a:prstDash val="solid"/>
              <a:miter/>
            </a:ln>
          </p:spPr>
          <p:txBody>
            <a:bodyPr rtlCol="0" anchor="ctr"/>
            <a:lstStyle/>
            <a:p>
              <a:endParaRPr lang="en-US"/>
            </a:p>
          </p:txBody>
        </p:sp>
        <p:grpSp>
          <p:nvGrpSpPr>
            <p:cNvPr id="86" name="Graphic 32">
              <a:extLst>
                <a:ext uri="{FF2B5EF4-FFF2-40B4-BE49-F238E27FC236}">
                  <a16:creationId xmlns:a16="http://schemas.microsoft.com/office/drawing/2014/main" id="{827E6A49-8E6C-4735-BAC3-CD33CAAF67E8}"/>
                </a:ext>
              </a:extLst>
            </p:cNvPr>
            <p:cNvGrpSpPr/>
            <p:nvPr/>
          </p:nvGrpSpPr>
          <p:grpSpPr>
            <a:xfrm>
              <a:off x="6289454" y="5004648"/>
              <a:ext cx="80016" cy="74633"/>
              <a:chOff x="2996146" y="4819536"/>
              <a:chExt cx="56012" cy="52244"/>
            </a:xfrm>
          </p:grpSpPr>
          <p:sp>
            <p:nvSpPr>
              <p:cNvPr id="87" name="Freeform: Shape 86">
                <a:extLst>
                  <a:ext uri="{FF2B5EF4-FFF2-40B4-BE49-F238E27FC236}">
                    <a16:creationId xmlns:a16="http://schemas.microsoft.com/office/drawing/2014/main" id="{944E15DB-7D77-45A0-A252-83DEB9E93306}"/>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3810" cap="rnd">
                <a:solidFill>
                  <a:srgbClr val="000000"/>
                </a:solidFill>
                <a:prstDash val="solid"/>
                <a:round/>
              </a:ln>
            </p:spPr>
            <p:txBody>
              <a:bodyPr rtlCol="0" anchor="ctr"/>
              <a:lstStyle/>
              <a:p>
                <a:endParaRPr lang="en-US"/>
              </a:p>
            </p:txBody>
          </p:sp>
          <p:sp>
            <p:nvSpPr>
              <p:cNvPr id="88" name="Freeform: Shape 87">
                <a:extLst>
                  <a:ext uri="{FF2B5EF4-FFF2-40B4-BE49-F238E27FC236}">
                    <a16:creationId xmlns:a16="http://schemas.microsoft.com/office/drawing/2014/main" id="{5B24AEA8-433D-4893-A2EF-C214B9445A1D}"/>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3810" cap="rnd">
                <a:solidFill>
                  <a:srgbClr val="000000"/>
                </a:solidFill>
                <a:prstDash val="solid"/>
                <a:round/>
              </a:ln>
            </p:spPr>
            <p:txBody>
              <a:bodyPr rtlCol="0" anchor="ctr"/>
              <a:lstStyle/>
              <a:p>
                <a:endParaRPr lang="en-US"/>
              </a:p>
            </p:txBody>
          </p:sp>
          <p:sp>
            <p:nvSpPr>
              <p:cNvPr id="89" name="Freeform: Shape 88">
                <a:extLst>
                  <a:ext uri="{FF2B5EF4-FFF2-40B4-BE49-F238E27FC236}">
                    <a16:creationId xmlns:a16="http://schemas.microsoft.com/office/drawing/2014/main" id="{0761CE10-992A-44D7-84B7-4453E5CDEA56}"/>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3810" cap="rnd">
                <a:solidFill>
                  <a:srgbClr val="000000"/>
                </a:solidFill>
                <a:prstDash val="solid"/>
                <a:round/>
              </a:ln>
            </p:spPr>
            <p:txBody>
              <a:bodyPr rtlCol="0" anchor="ctr"/>
              <a:lstStyle/>
              <a:p>
                <a:endParaRPr lang="en-US"/>
              </a:p>
            </p:txBody>
          </p:sp>
        </p:grpSp>
      </p:grpSp>
      <p:sp>
        <p:nvSpPr>
          <p:cNvPr id="4" name="TextBox 3">
            <a:extLst>
              <a:ext uri="{FF2B5EF4-FFF2-40B4-BE49-F238E27FC236}">
                <a16:creationId xmlns:a16="http://schemas.microsoft.com/office/drawing/2014/main" id="{3F792334-E2DF-593A-1FD7-FC2895D5C7BF}"/>
              </a:ext>
            </a:extLst>
          </p:cNvPr>
          <p:cNvSpPr txBox="1"/>
          <p:nvPr/>
        </p:nvSpPr>
        <p:spPr>
          <a:xfrm>
            <a:off x="328613" y="7285211"/>
            <a:ext cx="6183983" cy="246221"/>
          </a:xfrm>
          <a:prstGeom prst="rect">
            <a:avLst/>
          </a:prstGeom>
          <a:noFill/>
        </p:spPr>
        <p:txBody>
          <a:bodyPr wrap="square" lIns="0" tIns="0" rIns="0" bIns="0">
            <a:spAutoFit/>
          </a:bodyPr>
          <a:lstStyle/>
          <a:p>
            <a:pPr defTabSz="457200">
              <a:spcAft>
                <a:spcPts val="800"/>
              </a:spcAft>
              <a:defRPr/>
            </a:pPr>
            <a:r>
              <a:rPr lang="en-US" sz="1600">
                <a:latin typeface="+mj-lt"/>
                <a:cs typeface="Segoe Sans Display Semilight" pitchFamily="2" charset="0"/>
              </a:rPr>
              <a:t>Together, let’s supercharge your security</a:t>
            </a:r>
          </a:p>
        </p:txBody>
      </p:sp>
      <p:grpSp>
        <p:nvGrpSpPr>
          <p:cNvPr id="22" name="Group 21">
            <a:extLst>
              <a:ext uri="{FF2B5EF4-FFF2-40B4-BE49-F238E27FC236}">
                <a16:creationId xmlns:a16="http://schemas.microsoft.com/office/drawing/2014/main" id="{A95AA004-3CF6-4717-9562-3FED744D7CFF}"/>
              </a:ext>
            </a:extLst>
          </p:cNvPr>
          <p:cNvGrpSpPr/>
          <p:nvPr/>
        </p:nvGrpSpPr>
        <p:grpSpPr>
          <a:xfrm>
            <a:off x="6317253" y="6716299"/>
            <a:ext cx="146498" cy="146497"/>
            <a:chOff x="6239464" y="6762416"/>
            <a:chExt cx="179997" cy="179997"/>
          </a:xfrm>
        </p:grpSpPr>
        <p:sp>
          <p:nvSpPr>
            <p:cNvPr id="181" name="Freeform: Shape 180">
              <a:extLst>
                <a:ext uri="{FF2B5EF4-FFF2-40B4-BE49-F238E27FC236}">
                  <a16:creationId xmlns:a16="http://schemas.microsoft.com/office/drawing/2014/main" id="{CA385760-9B02-434F-9B07-95C89579246B}"/>
                </a:ext>
              </a:extLst>
            </p:cNvPr>
            <p:cNvSpPr/>
            <p:nvPr/>
          </p:nvSpPr>
          <p:spPr>
            <a:xfrm>
              <a:off x="6239464" y="6762416"/>
              <a:ext cx="179997" cy="179997"/>
            </a:xfrm>
            <a:custGeom>
              <a:avLst/>
              <a:gdLst>
                <a:gd name="connsiteX0" fmla="*/ 126000 w 126000"/>
                <a:gd name="connsiteY0" fmla="*/ 63000 h 126000"/>
                <a:gd name="connsiteX1" fmla="*/ 63000 w 126000"/>
                <a:gd name="connsiteY1" fmla="*/ 126000 h 126000"/>
                <a:gd name="connsiteX2" fmla="*/ 0 w 126000"/>
                <a:gd name="connsiteY2" fmla="*/ 63000 h 126000"/>
                <a:gd name="connsiteX3" fmla="*/ 63000 w 126000"/>
                <a:gd name="connsiteY3" fmla="*/ 0 h 126000"/>
                <a:gd name="connsiteX4" fmla="*/ 126000 w 126000"/>
                <a:gd name="connsiteY4" fmla="*/ 63000 h 126000"/>
                <a:gd name="connsiteX5" fmla="*/ 12600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126000" y="63000"/>
                  </a:moveTo>
                  <a:cubicBezTo>
                    <a:pt x="126000" y="97795"/>
                    <a:pt x="97795" y="126000"/>
                    <a:pt x="63000" y="126000"/>
                  </a:cubicBezTo>
                  <a:cubicBezTo>
                    <a:pt x="28205" y="126000"/>
                    <a:pt x="0" y="97795"/>
                    <a:pt x="0" y="63000"/>
                  </a:cubicBezTo>
                  <a:cubicBezTo>
                    <a:pt x="0" y="28205"/>
                    <a:pt x="28205" y="0"/>
                    <a:pt x="63000" y="0"/>
                  </a:cubicBezTo>
                  <a:cubicBezTo>
                    <a:pt x="97795" y="0"/>
                    <a:pt x="126000" y="28205"/>
                    <a:pt x="126000" y="63000"/>
                  </a:cubicBezTo>
                  <a:lnTo>
                    <a:pt x="126000" y="63000"/>
                  </a:lnTo>
                  <a:close/>
                </a:path>
              </a:pathLst>
            </a:custGeom>
            <a:solidFill>
              <a:srgbClr val="DDDFE1"/>
            </a:solidFill>
            <a:ln w="391" cap="flat">
              <a:noFill/>
              <a:prstDash val="solid"/>
              <a:miter/>
            </a:ln>
          </p:spPr>
          <p:txBody>
            <a:bodyPr rtlCol="0" anchor="ctr"/>
            <a:lstStyle/>
            <a:p>
              <a:endParaRPr lang="en-US"/>
            </a:p>
          </p:txBody>
        </p:sp>
        <p:grpSp>
          <p:nvGrpSpPr>
            <p:cNvPr id="182" name="Graphic 30">
              <a:extLst>
                <a:ext uri="{FF2B5EF4-FFF2-40B4-BE49-F238E27FC236}">
                  <a16:creationId xmlns:a16="http://schemas.microsoft.com/office/drawing/2014/main" id="{47306B6C-2E8A-4227-A1D3-D3BA80ED5397}"/>
                </a:ext>
              </a:extLst>
            </p:cNvPr>
            <p:cNvGrpSpPr/>
            <p:nvPr/>
          </p:nvGrpSpPr>
          <p:grpSpPr>
            <a:xfrm>
              <a:off x="6289453" y="6815097"/>
              <a:ext cx="80016" cy="74633"/>
              <a:chOff x="3190705" y="4817436"/>
              <a:chExt cx="56012" cy="52244"/>
            </a:xfrm>
          </p:grpSpPr>
          <p:sp>
            <p:nvSpPr>
              <p:cNvPr id="183" name="Freeform: Shape 182">
                <a:extLst>
                  <a:ext uri="{FF2B5EF4-FFF2-40B4-BE49-F238E27FC236}">
                    <a16:creationId xmlns:a16="http://schemas.microsoft.com/office/drawing/2014/main" id="{8F45BCDA-02A7-4C0E-9F43-20D6C0A50F9E}"/>
                  </a:ext>
                </a:extLst>
              </p:cNvPr>
              <p:cNvSpPr/>
              <p:nvPr/>
            </p:nvSpPr>
            <p:spPr>
              <a:xfrm>
                <a:off x="3218712" y="4817436"/>
                <a:ext cx="397" cy="52244"/>
              </a:xfrm>
              <a:custGeom>
                <a:avLst/>
                <a:gdLst>
                  <a:gd name="connsiteX0" fmla="*/ 0 w 397"/>
                  <a:gd name="connsiteY0" fmla="*/ 0 h 52244"/>
                  <a:gd name="connsiteX1" fmla="*/ 0 w 397"/>
                  <a:gd name="connsiteY1" fmla="*/ 52244 h 52244"/>
                </a:gdLst>
                <a:ahLst/>
                <a:cxnLst>
                  <a:cxn ang="0">
                    <a:pos x="connsiteX0" y="connsiteY0"/>
                  </a:cxn>
                  <a:cxn ang="0">
                    <a:pos x="connsiteX1" y="connsiteY1"/>
                  </a:cxn>
                </a:cxnLst>
                <a:rect l="l" t="t" r="r" b="b"/>
                <a:pathLst>
                  <a:path w="397" h="52244">
                    <a:moveTo>
                      <a:pt x="0" y="0"/>
                    </a:moveTo>
                    <a:lnTo>
                      <a:pt x="0" y="52244"/>
                    </a:lnTo>
                  </a:path>
                </a:pathLst>
              </a:custGeom>
              <a:ln w="3810" cap="rnd">
                <a:solidFill>
                  <a:srgbClr val="000000"/>
                </a:solidFill>
                <a:prstDash val="solid"/>
                <a:round/>
              </a:ln>
            </p:spPr>
            <p:txBody>
              <a:bodyPr rtlCol="0" anchor="ctr"/>
              <a:lstStyle/>
              <a:p>
                <a:endParaRPr lang="en-US"/>
              </a:p>
            </p:txBody>
          </p:sp>
          <p:sp>
            <p:nvSpPr>
              <p:cNvPr id="185" name="Freeform: Shape 184">
                <a:extLst>
                  <a:ext uri="{FF2B5EF4-FFF2-40B4-BE49-F238E27FC236}">
                    <a16:creationId xmlns:a16="http://schemas.microsoft.com/office/drawing/2014/main" id="{28A5ED94-DEF7-4CA5-8A42-4D0BA615FBC5}"/>
                  </a:ext>
                </a:extLst>
              </p:cNvPr>
              <p:cNvSpPr/>
              <p:nvPr/>
            </p:nvSpPr>
            <p:spPr>
              <a:xfrm>
                <a:off x="3218712" y="4846377"/>
                <a:ext cx="28006" cy="23304"/>
              </a:xfrm>
              <a:custGeom>
                <a:avLst/>
                <a:gdLst>
                  <a:gd name="connsiteX0" fmla="*/ 28006 w 28006"/>
                  <a:gd name="connsiteY0" fmla="*/ 0 h 23304"/>
                  <a:gd name="connsiteX1" fmla="*/ 0 w 28006"/>
                  <a:gd name="connsiteY1" fmla="*/ 23304 h 23304"/>
                </a:gdLst>
                <a:ahLst/>
                <a:cxnLst>
                  <a:cxn ang="0">
                    <a:pos x="connsiteX0" y="connsiteY0"/>
                  </a:cxn>
                  <a:cxn ang="0">
                    <a:pos x="connsiteX1" y="connsiteY1"/>
                  </a:cxn>
                </a:cxnLst>
                <a:rect l="l" t="t" r="r" b="b"/>
                <a:pathLst>
                  <a:path w="28006" h="23304">
                    <a:moveTo>
                      <a:pt x="28006" y="0"/>
                    </a:moveTo>
                    <a:lnTo>
                      <a:pt x="0" y="23304"/>
                    </a:lnTo>
                  </a:path>
                </a:pathLst>
              </a:custGeom>
              <a:ln w="3810" cap="rnd">
                <a:solidFill>
                  <a:srgbClr val="000000"/>
                </a:solidFill>
                <a:prstDash val="solid"/>
                <a:round/>
              </a:ln>
            </p:spPr>
            <p:txBody>
              <a:bodyPr rtlCol="0" anchor="ctr"/>
              <a:lstStyle/>
              <a:p>
                <a:endParaRPr lang="en-US"/>
              </a:p>
            </p:txBody>
          </p:sp>
          <p:sp>
            <p:nvSpPr>
              <p:cNvPr id="186" name="Freeform: Shape 185">
                <a:extLst>
                  <a:ext uri="{FF2B5EF4-FFF2-40B4-BE49-F238E27FC236}">
                    <a16:creationId xmlns:a16="http://schemas.microsoft.com/office/drawing/2014/main" id="{B10B78C1-EB08-4558-817C-5396F944C109}"/>
                  </a:ext>
                </a:extLst>
              </p:cNvPr>
              <p:cNvSpPr/>
              <p:nvPr/>
            </p:nvSpPr>
            <p:spPr>
              <a:xfrm>
                <a:off x="3190705" y="4846377"/>
                <a:ext cx="28006" cy="23304"/>
              </a:xfrm>
              <a:custGeom>
                <a:avLst/>
                <a:gdLst>
                  <a:gd name="connsiteX0" fmla="*/ 0 w 28006"/>
                  <a:gd name="connsiteY0" fmla="*/ 0 h 23304"/>
                  <a:gd name="connsiteX1" fmla="*/ 28006 w 28006"/>
                  <a:gd name="connsiteY1" fmla="*/ 23304 h 23304"/>
                </a:gdLst>
                <a:ahLst/>
                <a:cxnLst>
                  <a:cxn ang="0">
                    <a:pos x="connsiteX0" y="connsiteY0"/>
                  </a:cxn>
                  <a:cxn ang="0">
                    <a:pos x="connsiteX1" y="connsiteY1"/>
                  </a:cxn>
                </a:cxnLst>
                <a:rect l="l" t="t" r="r" b="b"/>
                <a:pathLst>
                  <a:path w="28006" h="23304">
                    <a:moveTo>
                      <a:pt x="0" y="0"/>
                    </a:moveTo>
                    <a:lnTo>
                      <a:pt x="28006" y="23304"/>
                    </a:lnTo>
                  </a:path>
                </a:pathLst>
              </a:custGeom>
              <a:ln w="3810" cap="rnd">
                <a:solidFill>
                  <a:srgbClr val="000000"/>
                </a:solidFill>
                <a:prstDash val="solid"/>
                <a:round/>
              </a:ln>
            </p:spPr>
            <p:txBody>
              <a:bodyPr rtlCol="0" anchor="ctr"/>
              <a:lstStyle/>
              <a:p>
                <a:endParaRPr lang="en-US"/>
              </a:p>
            </p:txBody>
          </p:sp>
        </p:grpSp>
      </p:grpSp>
      <p:grpSp>
        <p:nvGrpSpPr>
          <p:cNvPr id="8" name="Group 7">
            <a:extLst>
              <a:ext uri="{FF2B5EF4-FFF2-40B4-BE49-F238E27FC236}">
                <a16:creationId xmlns:a16="http://schemas.microsoft.com/office/drawing/2014/main" id="{3DA908D5-B007-4702-A13C-8D367DB5A518}"/>
              </a:ext>
            </a:extLst>
          </p:cNvPr>
          <p:cNvGrpSpPr/>
          <p:nvPr/>
        </p:nvGrpSpPr>
        <p:grpSpPr>
          <a:xfrm>
            <a:off x="6317254" y="4799068"/>
            <a:ext cx="146498" cy="146497"/>
            <a:chOff x="6239465" y="4951967"/>
            <a:chExt cx="179997" cy="179997"/>
          </a:xfrm>
        </p:grpSpPr>
        <p:sp>
          <p:nvSpPr>
            <p:cNvPr id="140" name="Freeform: Shape 139">
              <a:extLst>
                <a:ext uri="{FF2B5EF4-FFF2-40B4-BE49-F238E27FC236}">
                  <a16:creationId xmlns:a16="http://schemas.microsoft.com/office/drawing/2014/main" id="{CBD06271-B572-4727-B0D9-C64CAE87FF34}"/>
                </a:ext>
              </a:extLst>
            </p:cNvPr>
            <p:cNvSpPr/>
            <p:nvPr/>
          </p:nvSpPr>
          <p:spPr>
            <a:xfrm>
              <a:off x="6239465" y="4951967"/>
              <a:ext cx="179997" cy="179997"/>
            </a:xfrm>
            <a:custGeom>
              <a:avLst/>
              <a:gdLst>
                <a:gd name="connsiteX0" fmla="*/ 0 w 126000"/>
                <a:gd name="connsiteY0" fmla="*/ 63000 h 126000"/>
                <a:gd name="connsiteX1" fmla="*/ 63000 w 126000"/>
                <a:gd name="connsiteY1" fmla="*/ 0 h 126000"/>
                <a:gd name="connsiteX2" fmla="*/ 126000 w 126000"/>
                <a:gd name="connsiteY2" fmla="*/ 63000 h 126000"/>
                <a:gd name="connsiteX3" fmla="*/ 63000 w 126000"/>
                <a:gd name="connsiteY3" fmla="*/ 126000 h 126000"/>
                <a:gd name="connsiteX4" fmla="*/ 0 w 126000"/>
                <a:gd name="connsiteY4" fmla="*/ 63000 h 126000"/>
                <a:gd name="connsiteX5" fmla="*/ 0 w 126000"/>
                <a:gd name="connsiteY5" fmla="*/ 63000 h 12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000" h="126000">
                  <a:moveTo>
                    <a:pt x="0" y="63000"/>
                  </a:moveTo>
                  <a:cubicBezTo>
                    <a:pt x="0" y="28205"/>
                    <a:pt x="28205" y="0"/>
                    <a:pt x="63000" y="0"/>
                  </a:cubicBezTo>
                  <a:cubicBezTo>
                    <a:pt x="97795" y="0"/>
                    <a:pt x="126000" y="28205"/>
                    <a:pt x="126000" y="63000"/>
                  </a:cubicBezTo>
                  <a:cubicBezTo>
                    <a:pt x="126000" y="97795"/>
                    <a:pt x="97795" y="126000"/>
                    <a:pt x="63000" y="126000"/>
                  </a:cubicBezTo>
                  <a:cubicBezTo>
                    <a:pt x="28205" y="126000"/>
                    <a:pt x="0" y="97795"/>
                    <a:pt x="0" y="63000"/>
                  </a:cubicBezTo>
                  <a:lnTo>
                    <a:pt x="0" y="63000"/>
                  </a:lnTo>
                  <a:close/>
                </a:path>
              </a:pathLst>
            </a:custGeom>
            <a:solidFill>
              <a:srgbClr val="DDDFE1"/>
            </a:solidFill>
            <a:ln w="391" cap="flat">
              <a:noFill/>
              <a:prstDash val="solid"/>
              <a:miter/>
            </a:ln>
          </p:spPr>
          <p:txBody>
            <a:bodyPr rtlCol="0" anchor="ctr"/>
            <a:lstStyle/>
            <a:p>
              <a:endParaRPr lang="en-US"/>
            </a:p>
          </p:txBody>
        </p:sp>
        <p:grpSp>
          <p:nvGrpSpPr>
            <p:cNvPr id="141" name="Graphic 32">
              <a:extLst>
                <a:ext uri="{FF2B5EF4-FFF2-40B4-BE49-F238E27FC236}">
                  <a16:creationId xmlns:a16="http://schemas.microsoft.com/office/drawing/2014/main" id="{4BE4F8E3-9E4D-496A-8F7A-BDA60923B7E5}"/>
                </a:ext>
              </a:extLst>
            </p:cNvPr>
            <p:cNvGrpSpPr/>
            <p:nvPr/>
          </p:nvGrpSpPr>
          <p:grpSpPr>
            <a:xfrm>
              <a:off x="6289454" y="5004648"/>
              <a:ext cx="80016" cy="74633"/>
              <a:chOff x="2996146" y="4819536"/>
              <a:chExt cx="56012" cy="52244"/>
            </a:xfrm>
          </p:grpSpPr>
          <p:sp>
            <p:nvSpPr>
              <p:cNvPr id="142" name="Freeform: Shape 141">
                <a:extLst>
                  <a:ext uri="{FF2B5EF4-FFF2-40B4-BE49-F238E27FC236}">
                    <a16:creationId xmlns:a16="http://schemas.microsoft.com/office/drawing/2014/main" id="{90B0E1E8-AB24-4B83-BDD4-B2A17CF75318}"/>
                  </a:ext>
                </a:extLst>
              </p:cNvPr>
              <p:cNvSpPr/>
              <p:nvPr/>
            </p:nvSpPr>
            <p:spPr>
              <a:xfrm>
                <a:off x="3024153" y="4819536"/>
                <a:ext cx="397" cy="52244"/>
              </a:xfrm>
              <a:custGeom>
                <a:avLst/>
                <a:gdLst>
                  <a:gd name="connsiteX0" fmla="*/ 0 w 397"/>
                  <a:gd name="connsiteY0" fmla="*/ 52244 h 52244"/>
                  <a:gd name="connsiteX1" fmla="*/ 0 w 397"/>
                  <a:gd name="connsiteY1" fmla="*/ 0 h 52244"/>
                </a:gdLst>
                <a:ahLst/>
                <a:cxnLst>
                  <a:cxn ang="0">
                    <a:pos x="connsiteX0" y="connsiteY0"/>
                  </a:cxn>
                  <a:cxn ang="0">
                    <a:pos x="connsiteX1" y="connsiteY1"/>
                  </a:cxn>
                </a:cxnLst>
                <a:rect l="l" t="t" r="r" b="b"/>
                <a:pathLst>
                  <a:path w="397" h="52244">
                    <a:moveTo>
                      <a:pt x="0" y="52244"/>
                    </a:moveTo>
                    <a:lnTo>
                      <a:pt x="0" y="0"/>
                    </a:lnTo>
                  </a:path>
                </a:pathLst>
              </a:custGeom>
              <a:ln w="3810" cap="rnd">
                <a:solidFill>
                  <a:srgbClr val="000000"/>
                </a:solidFill>
                <a:prstDash val="solid"/>
                <a:round/>
              </a:ln>
            </p:spPr>
            <p:txBody>
              <a:bodyPr rtlCol="0" anchor="ctr"/>
              <a:lstStyle/>
              <a:p>
                <a:endParaRPr lang="en-US"/>
              </a:p>
            </p:txBody>
          </p:sp>
          <p:sp>
            <p:nvSpPr>
              <p:cNvPr id="143" name="Freeform: Shape 142">
                <a:extLst>
                  <a:ext uri="{FF2B5EF4-FFF2-40B4-BE49-F238E27FC236}">
                    <a16:creationId xmlns:a16="http://schemas.microsoft.com/office/drawing/2014/main" id="{406F7348-0789-41D7-9902-845B45E05248}"/>
                  </a:ext>
                </a:extLst>
              </p:cNvPr>
              <p:cNvSpPr/>
              <p:nvPr/>
            </p:nvSpPr>
            <p:spPr>
              <a:xfrm>
                <a:off x="2996146" y="4819536"/>
                <a:ext cx="28006" cy="23304"/>
              </a:xfrm>
              <a:custGeom>
                <a:avLst/>
                <a:gdLst>
                  <a:gd name="connsiteX0" fmla="*/ 0 w 28006"/>
                  <a:gd name="connsiteY0" fmla="*/ 23304 h 23304"/>
                  <a:gd name="connsiteX1" fmla="*/ 28006 w 28006"/>
                  <a:gd name="connsiteY1" fmla="*/ 0 h 23304"/>
                </a:gdLst>
                <a:ahLst/>
                <a:cxnLst>
                  <a:cxn ang="0">
                    <a:pos x="connsiteX0" y="connsiteY0"/>
                  </a:cxn>
                  <a:cxn ang="0">
                    <a:pos x="connsiteX1" y="connsiteY1"/>
                  </a:cxn>
                </a:cxnLst>
                <a:rect l="l" t="t" r="r" b="b"/>
                <a:pathLst>
                  <a:path w="28006" h="23304">
                    <a:moveTo>
                      <a:pt x="0" y="23304"/>
                    </a:moveTo>
                    <a:lnTo>
                      <a:pt x="28006" y="0"/>
                    </a:lnTo>
                  </a:path>
                </a:pathLst>
              </a:custGeom>
              <a:ln w="3810" cap="rnd">
                <a:solidFill>
                  <a:srgbClr val="000000"/>
                </a:solidFill>
                <a:prstDash val="solid"/>
                <a:round/>
              </a:ln>
            </p:spPr>
            <p:txBody>
              <a:bodyPr rtlCol="0" anchor="ctr"/>
              <a:lstStyle/>
              <a:p>
                <a:endParaRPr lang="en-US"/>
              </a:p>
            </p:txBody>
          </p:sp>
          <p:sp>
            <p:nvSpPr>
              <p:cNvPr id="144" name="Freeform: Shape 143">
                <a:extLst>
                  <a:ext uri="{FF2B5EF4-FFF2-40B4-BE49-F238E27FC236}">
                    <a16:creationId xmlns:a16="http://schemas.microsoft.com/office/drawing/2014/main" id="{E3F66129-D15E-4702-9172-C759D17BD5C6}"/>
                  </a:ext>
                </a:extLst>
              </p:cNvPr>
              <p:cNvSpPr/>
              <p:nvPr/>
            </p:nvSpPr>
            <p:spPr>
              <a:xfrm>
                <a:off x="3024153" y="4819536"/>
                <a:ext cx="28006" cy="23304"/>
              </a:xfrm>
              <a:custGeom>
                <a:avLst/>
                <a:gdLst>
                  <a:gd name="connsiteX0" fmla="*/ 28006 w 28006"/>
                  <a:gd name="connsiteY0" fmla="*/ 23304 h 23304"/>
                  <a:gd name="connsiteX1" fmla="*/ 0 w 28006"/>
                  <a:gd name="connsiteY1" fmla="*/ 0 h 23304"/>
                </a:gdLst>
                <a:ahLst/>
                <a:cxnLst>
                  <a:cxn ang="0">
                    <a:pos x="connsiteX0" y="connsiteY0"/>
                  </a:cxn>
                  <a:cxn ang="0">
                    <a:pos x="connsiteX1" y="connsiteY1"/>
                  </a:cxn>
                </a:cxnLst>
                <a:rect l="l" t="t" r="r" b="b"/>
                <a:pathLst>
                  <a:path w="28006" h="23304">
                    <a:moveTo>
                      <a:pt x="28006" y="23304"/>
                    </a:moveTo>
                    <a:lnTo>
                      <a:pt x="0" y="0"/>
                    </a:lnTo>
                  </a:path>
                </a:pathLst>
              </a:custGeom>
              <a:ln w="3810" cap="rnd">
                <a:solidFill>
                  <a:srgbClr val="000000"/>
                </a:solidFill>
                <a:prstDash val="solid"/>
                <a:round/>
              </a:ln>
            </p:spPr>
            <p:txBody>
              <a:bodyPr rtlCol="0" anchor="ctr"/>
              <a:lstStyle/>
              <a:p>
                <a:endParaRPr lang="en-US"/>
              </a:p>
            </p:txBody>
          </p:sp>
        </p:grpSp>
      </p:grpSp>
    </p:spTree>
    <p:extLst>
      <p:ext uri="{BB962C8B-B14F-4D97-AF65-F5344CB8AC3E}">
        <p14:creationId xmlns:p14="http://schemas.microsoft.com/office/powerpoint/2010/main" val="7888177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theme/theme1.xml><?xml version="1.0" encoding="utf-8"?>
<a:theme xmlns:a="http://schemas.openxmlformats.org/drawingml/2006/main" name="White Templat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ustom 1">
      <a:majorFont>
        <a:latin typeface="Segoe Sans Display Semibold"/>
        <a:ea typeface=""/>
        <a:cs typeface=""/>
      </a:majorFont>
      <a:minorFont>
        <a:latin typeface="Segoe Sans Display"/>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algn="l" defTabSz="932472" fontAlgn="base">
          <a:spcBef>
            <a:spcPct val="0"/>
          </a:spcBef>
          <a:spcAft>
            <a:spcPct val="0"/>
          </a:spcAft>
          <a:defRPr sz="2000" dirty="0" err="1" smtClean="0">
            <a:solidFill>
              <a:srgbClr val="FFFFFF"/>
            </a:soli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2000" dirty="0" err="1" smtClean="0"/>
        </a:defPPr>
      </a:lstStyle>
    </a:txDef>
  </a:objectDefaults>
  <a:extraClrSchemeLst/>
  <a:extLst>
    <a:ext uri="{05A4C25C-085E-4340-85A3-A5531E510DB2}">
      <thm15:themeFamily xmlns:thm15="http://schemas.microsoft.com/office/thememl/2012/main" name="Template Starter Blue - February 2020_v6" id="{071E01FD-2079-42F8-8403-F72D98F421C4}" vid="{4AE5ECA4-1508-4F7F-B9BC-6CD0E5E51A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8e5ee5f-cdc9-400e-abeb-489c00a90ce7" xsi:nil="true"/>
    <lcf76f155ced4ddcb4097134ff3c332f xmlns="097bb821-340d-4a6b-ab9d-4a4be84d8d64">
      <Terms xmlns="http://schemas.microsoft.com/office/infopath/2007/PartnerControls"/>
    </lcf76f155ced4ddcb4097134ff3c332f>
    <SharedWithUsers xmlns="c8e5ee5f-cdc9-400e-abeb-489c00a90ce7">
      <UserInfo>
        <DisplayName/>
        <AccountId xsi:nil="true"/>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9CE9D3728B5814FB45CEFA044557808" ma:contentTypeVersion="18" ma:contentTypeDescription="Create a new document." ma:contentTypeScope="" ma:versionID="83d9e95c12dcad1ee09f99c488f38643">
  <xsd:schema xmlns:xsd="http://www.w3.org/2001/XMLSchema" xmlns:xs="http://www.w3.org/2001/XMLSchema" xmlns:p="http://schemas.microsoft.com/office/2006/metadata/properties" xmlns:ns2="097bb821-340d-4a6b-ab9d-4a4be84d8d64" xmlns:ns3="c8e5ee5f-cdc9-400e-abeb-489c00a90ce7" targetNamespace="http://schemas.microsoft.com/office/2006/metadata/properties" ma:root="true" ma:fieldsID="4d4de455e7227b351f96e30c21fec957" ns2:_="" ns3:_="">
    <xsd:import namespace="097bb821-340d-4a6b-ab9d-4a4be84d8d64"/>
    <xsd:import namespace="c8e5ee5f-cdc9-400e-abeb-489c00a90ce7"/>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AutoKeyPoints" minOccurs="0"/>
                <xsd:element ref="ns2:MediaServiceKeyPoints" minOccurs="0"/>
                <xsd:element ref="ns2:MediaServiceGenerationTime" minOccurs="0"/>
                <xsd:element ref="ns2:MediaServiceEventHashCode" minOccurs="0"/>
                <xsd:element ref="ns2:MediaLengthInSeconds" minOccurs="0"/>
                <xsd:element ref="ns2:MediaServiceObjectDetectorVersions" minOccurs="0"/>
                <xsd:element ref="ns2:lcf76f155ced4ddcb4097134ff3c332f" minOccurs="0"/>
                <xsd:element ref="ns3:TaxCatchAll"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97bb821-340d-4a6b-ab9d-4a4be84d8d64"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428fa2c3-b102-4787-8df5-b23ef8e8fe5e" ma:termSetId="09814cd3-568e-fe90-9814-8d621ff8fb84" ma:anchorId="fba54fb3-c3e1-fe81-a776-ca4b69148c4d" ma:open="true" ma:isKeyword="false">
      <xsd:complexType>
        <xsd:sequence>
          <xsd:element ref="pc:Terms" minOccurs="0" maxOccurs="1"/>
        </xsd:sequence>
      </xsd:complex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8e5ee5f-cdc9-400e-abeb-489c00a90ce7"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3" nillable="true" ma:displayName="Taxonomy Catch All Column" ma:hidden="true" ma:list="{2d36cde7-d4b7-4e1e-aa86-3e0e18ed58bf}" ma:internalName="TaxCatchAll" ma:showField="CatchAllData" ma:web="c8e5ee5f-cdc9-400e-abeb-489c00a90ce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83CB5F-CEF0-435F-B9FE-9E4510FBF462}">
  <ds:schemaRefs>
    <ds:schemaRef ds:uri="4dd31aea-d8a2-4be3-9f39-1c1295f40056"/>
    <ds:schemaRef ds:uri="6df301cc-813f-4ddb-94b8-ab5dfbf2201d"/>
    <ds:schemaRef ds:uri="912a965b-18ab-48f9-afa9-986d97207d9f"/>
    <ds:schemaRef ds:uri="fdddb3d6-5bd7-4379-986a-b69d31005687"/>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74F4A8F-D42D-403A-9DCD-349C57B96260}"/>
</file>

<file path=customXml/itemProps3.xml><?xml version="1.0" encoding="utf-8"?>
<ds:datastoreItem xmlns:ds="http://schemas.openxmlformats.org/officeDocument/2006/customXml" ds:itemID="{3702BDF6-79E2-411B-8E9A-1D77D35BBAF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13</TotalTime>
  <Words>686</Words>
  <Application>Microsoft Office PowerPoint</Application>
  <PresentationFormat>A4 Paper (210x297 mm)</PresentationFormat>
  <Paragraphs>83</Paragraphs>
  <Slides>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Segoe Sans Display (Body)</vt:lpstr>
      <vt:lpstr>Aptos</vt:lpstr>
      <vt:lpstr>Arial</vt:lpstr>
      <vt:lpstr>Calibri</vt:lpstr>
      <vt:lpstr>Segoe Sans Display</vt:lpstr>
      <vt:lpstr>Segoe Sans Display Semilight</vt:lpstr>
      <vt:lpstr>Segoe UI</vt:lpstr>
      <vt:lpstr>Wingdings</vt:lpstr>
      <vt:lpstr>White Template</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Matt George</dc:creator>
  <cp:keywords/>
  <dc:description/>
  <cp:lastModifiedBy>Lee-ann Dias</cp:lastModifiedBy>
  <cp:revision>23</cp:revision>
  <dcterms:created xsi:type="dcterms:W3CDTF">2025-01-16T21:55:48Z</dcterms:created>
  <dcterms:modified xsi:type="dcterms:W3CDTF">2025-03-31T12:56:07Z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0x01010089CE9D3728B5814FB45CEFA044557808</vt:lpwstr>
  </property>
  <property fmtid="{D5CDD505-2E9C-101B-9397-08002B2CF9AE}" pid="3" name="MediaServiceImageTags">
    <vt:lpwstr/>
  </property>
  <property fmtid="{D5CDD505-2E9C-101B-9397-08002B2CF9AE}" pid="4" name="Order">
    <vt:r8>356300</vt:r8>
  </property>
  <property fmtid="{D5CDD505-2E9C-101B-9397-08002B2CF9AE}" pid="5" name="_SourceUrl">
    <vt:lpwstr/>
  </property>
  <property fmtid="{D5CDD505-2E9C-101B-9397-08002B2CF9AE}" pid="6" name="_SharedFileIndex">
    <vt:lpwstr/>
  </property>
  <property fmtid="{D5CDD505-2E9C-101B-9397-08002B2CF9AE}" pid="7" name="ComplianceAssetId">
    <vt:lpwstr/>
  </property>
  <property fmtid="{D5CDD505-2E9C-101B-9397-08002B2CF9AE}" pid="8" name="_ExtendedDescription">
    <vt:lpwstr/>
  </property>
  <property fmtid="{D5CDD505-2E9C-101B-9397-08002B2CF9AE}" pid="9" name="TriggerFlowInfo">
    <vt:lpwstr/>
  </property>
</Properties>
</file>