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handoutMasterIdLst>
    <p:handoutMasterId r:id="rId8"/>
  </p:handoutMasterIdLst>
  <p:sldIdLst>
    <p:sldId id="298" r:id="rId5"/>
    <p:sldId id="299" r:id="rId6"/>
  </p:sldIdLst>
  <p:sldSz cx="6858000" cy="9906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E2B392-9821-423D-A73A-8F4A46044C67}">
          <p14:sldIdLst>
            <p14:sldId id="298"/>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BE2103-5E63-197D-A295-6F3839C492CC}" name="Melanie Johnstone" initials="MJ" userId="S::melj@rocketscience.com.au::e88cec4a-17b3-4f88-968e-c5feb8cf4487" providerId="AD"/>
  <p188:author id="{4816684A-A0BC-EC2F-AC07-ACD94B84ABFF}" name="Guest User" initials="GU" userId="S::urn:spo:anon#949a05f777fc9ab5f0b57fc716a050a3726c4443b78eb527469b7b7e85f75b3a::" providerId="AD"/>
  <p188:author id="{6F7DBD67-2647-6085-BB84-D66BC8C2366A}" name="Guest User" initials="GU" userId="S::urn:spo:anon#375bea433e82f14d58dd936aafae9bdb17ef038ced6abd72cde89fbc2f4a1204::" providerId="AD"/>
  <p188:author id="{B6143898-5EF8-C5B8-ACDA-67DEB01B4374}" name="Guest User" initials="GU" userId="S::urn:spo:anon#208c8869f3dda41653c8be081d7bb22c5f7ab8eb1835c73d1b3c6c7a7090b9b1::" providerId="AD"/>
  <p188:author id="{6768C999-94CC-8BD5-ECA2-C1A2B645C61F}" name="Matthew George" initials="MG" userId="4b93059ffac5902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FEFE"/>
    <a:srgbClr val="091F2C"/>
    <a:srgbClr val="56AEF9"/>
    <a:srgbClr val="BEFFC3"/>
    <a:srgbClr val="F4F3F5"/>
    <a:srgbClr val="DDDFE1"/>
    <a:srgbClr val="737373"/>
    <a:srgbClr val="FDA700"/>
    <a:srgbClr val="B9DCD2"/>
    <a:srgbClr val="C5B4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B866ED-018E-7FAB-C6F5-8C84A3583B6E}" v="2" dt="2025-03-31T22:58:00.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93"/>
    <p:restoredTop sz="94708"/>
  </p:normalViewPr>
  <p:slideViewPr>
    <p:cSldViewPr snapToGrid="0">
      <p:cViewPr varScale="1">
        <p:scale>
          <a:sx n="59" d="100"/>
          <a:sy n="59" d="100"/>
        </p:scale>
        <p:origin x="1740" y="2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9DF8C-58EC-4A67-8DF9-51B56347D828}"/>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1B5CEE-ADF1-4E4B-A0DE-C37A1A052EFB}"/>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D9B5E15D-70E2-44D1-90CE-72719579DCBE}" type="datetimeFigureOut">
              <a:rPr lang="en-US" smtClean="0"/>
              <a:t>3/31/2025</a:t>
            </a:fld>
            <a:endParaRPr lang="en-US"/>
          </a:p>
        </p:txBody>
      </p:sp>
      <p:sp>
        <p:nvSpPr>
          <p:cNvPr id="4" name="Footer Placeholder 3">
            <a:extLst>
              <a:ext uri="{FF2B5EF4-FFF2-40B4-BE49-F238E27FC236}">
                <a16:creationId xmlns:a16="http://schemas.microsoft.com/office/drawing/2014/main" id="{EEF67C40-ACF0-4F8C-B30E-87753A1FA33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CA37A1-E9AE-47C5-BAC8-249B11ED2A17}"/>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3C5C536-CCCC-441F-992E-6A8E150B3768}" type="slidenum">
              <a:rPr lang="en-US" smtClean="0"/>
              <a:t>‹#›</a:t>
            </a:fld>
            <a:endParaRPr lang="en-US"/>
          </a:p>
        </p:txBody>
      </p:sp>
    </p:spTree>
    <p:extLst>
      <p:ext uri="{BB962C8B-B14F-4D97-AF65-F5344CB8AC3E}">
        <p14:creationId xmlns:p14="http://schemas.microsoft.com/office/powerpoint/2010/main" val="411898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E4B9DDF-CB0F-4804-BBB2-486165610EE6}" type="datetimeFigureOut">
              <a:rPr lang="en-GB" smtClean="0"/>
              <a:t>31/03/2025</a:t>
            </a:fld>
            <a:endParaRPr lang="en-GB"/>
          </a:p>
        </p:txBody>
      </p:sp>
      <p:sp>
        <p:nvSpPr>
          <p:cNvPr id="4" name="Slide Image Placeholder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6B5F533-72C5-45E6-AAC4-E21F4595B641}" type="slidenum">
              <a:rPr lang="en-GB" smtClean="0"/>
              <a:t>‹#›</a:t>
            </a:fld>
            <a:endParaRPr lang="en-GB"/>
          </a:p>
        </p:txBody>
      </p:sp>
    </p:spTree>
    <p:extLst>
      <p:ext uri="{BB962C8B-B14F-4D97-AF65-F5344CB8AC3E}">
        <p14:creationId xmlns:p14="http://schemas.microsoft.com/office/powerpoint/2010/main" val="22429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64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36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FC6B7C-4483-48F3-B44B-422FD1E685EB}"/>
              </a:ext>
            </a:extLst>
          </p:cNvPr>
          <p:cNvSpPr/>
          <p:nvPr userDrawn="1"/>
        </p:nvSpPr>
        <p:spPr bwMode="auto">
          <a:xfrm>
            <a:off x="1" y="-2"/>
            <a:ext cx="6857999" cy="2781300"/>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3" y="921182"/>
            <a:ext cx="3100387" cy="553998"/>
          </a:xfrm>
        </p:spPr>
        <p:txBody>
          <a:bodyPr wrap="square" anchor="t">
            <a:spAutoFit/>
          </a:bodyPr>
          <a:lstStyle>
            <a:lvl1pPr>
              <a:defRPr sz="1800">
                <a:solidFill>
                  <a:schemeClr val="bg1"/>
                </a:solidFill>
                <a:latin typeface="+mn-lt"/>
              </a:defRPr>
            </a:lvl1pPr>
          </a:lstStyle>
          <a:p>
            <a:r>
              <a:rPr lang="en-US"/>
              <a:t>Click to edit </a:t>
            </a:r>
            <a:br>
              <a:rPr lang="en-US"/>
            </a:br>
            <a:r>
              <a:rPr lang="en-US"/>
              <a:t>Master title style</a:t>
            </a:r>
          </a:p>
        </p:txBody>
      </p:sp>
      <p:sp>
        <p:nvSpPr>
          <p:cNvPr id="6" name="Rectangle 5">
            <a:extLst>
              <a:ext uri="{FF2B5EF4-FFF2-40B4-BE49-F238E27FC236}">
                <a16:creationId xmlns:a16="http://schemas.microsoft.com/office/drawing/2014/main" id="{A8DBB797-1A10-40D2-A229-A3A0BC3BE1CC}"/>
              </a:ext>
            </a:extLst>
          </p:cNvPr>
          <p:cNvSpPr/>
          <p:nvPr userDrawn="1"/>
        </p:nvSpPr>
        <p:spPr bwMode="auto">
          <a:xfrm>
            <a:off x="0" y="6217545"/>
            <a:ext cx="6858000" cy="3688454"/>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16" name="Picture 15">
            <a:extLst>
              <a:ext uri="{FF2B5EF4-FFF2-40B4-BE49-F238E27FC236}">
                <a16:creationId xmlns:a16="http://schemas.microsoft.com/office/drawing/2014/main" id="{CFD90AC6-3669-4159-99B3-1F8A48648F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170" r="12857" b="8312"/>
          <a:stretch/>
        </p:blipFill>
        <p:spPr>
          <a:xfrm>
            <a:off x="3857624" y="0"/>
            <a:ext cx="3000375" cy="2781298"/>
          </a:xfrm>
          <a:custGeom>
            <a:avLst/>
            <a:gdLst>
              <a:gd name="connsiteX0" fmla="*/ 0 w 3000375"/>
              <a:gd name="connsiteY0" fmla="*/ 0 h 2781298"/>
              <a:gd name="connsiteX1" fmla="*/ 3000375 w 3000375"/>
              <a:gd name="connsiteY1" fmla="*/ 0 h 2781298"/>
              <a:gd name="connsiteX2" fmla="*/ 3000375 w 3000375"/>
              <a:gd name="connsiteY2" fmla="*/ 2781298 h 2781298"/>
              <a:gd name="connsiteX3" fmla="*/ 0 w 3000375"/>
              <a:gd name="connsiteY3" fmla="*/ 2781298 h 2781298"/>
            </a:gdLst>
            <a:ahLst/>
            <a:cxnLst>
              <a:cxn ang="0">
                <a:pos x="connsiteX0" y="connsiteY0"/>
              </a:cxn>
              <a:cxn ang="0">
                <a:pos x="connsiteX1" y="connsiteY1"/>
              </a:cxn>
              <a:cxn ang="0">
                <a:pos x="connsiteX2" y="connsiteY2"/>
              </a:cxn>
              <a:cxn ang="0">
                <a:pos x="connsiteX3" y="connsiteY3"/>
              </a:cxn>
            </a:cxnLst>
            <a:rect l="l" t="t" r="r" b="b"/>
            <a:pathLst>
              <a:path w="3000375" h="2781298">
                <a:moveTo>
                  <a:pt x="0" y="0"/>
                </a:moveTo>
                <a:lnTo>
                  <a:pt x="3000375" y="0"/>
                </a:lnTo>
                <a:lnTo>
                  <a:pt x="3000375" y="2781298"/>
                </a:lnTo>
                <a:lnTo>
                  <a:pt x="0" y="2781298"/>
                </a:lnTo>
                <a:close/>
              </a:path>
            </a:pathLst>
          </a:custGeom>
        </p:spPr>
      </p:pic>
      <p:sp>
        <p:nvSpPr>
          <p:cNvPr id="3" name="Text Placeholder 2">
            <a:extLst>
              <a:ext uri="{FF2B5EF4-FFF2-40B4-BE49-F238E27FC236}">
                <a16:creationId xmlns:a16="http://schemas.microsoft.com/office/drawing/2014/main" id="{B1705BA4-F9AA-4511-9774-06B9D8FA33F9}"/>
              </a:ext>
            </a:extLst>
          </p:cNvPr>
          <p:cNvSpPr>
            <a:spLocks noGrp="1"/>
          </p:cNvSpPr>
          <p:nvPr>
            <p:ph type="body" sz="quarter" idx="11" hasCustomPrompt="1"/>
          </p:nvPr>
        </p:nvSpPr>
        <p:spPr>
          <a:xfrm>
            <a:off x="328612" y="1580441"/>
            <a:ext cx="3100388" cy="419100"/>
          </a:xfrm>
        </p:spPr>
        <p:txBody>
          <a:bodyPr/>
          <a:lstStyle>
            <a:lvl1pPr marL="0" indent="0">
              <a:buNone/>
              <a:defRPr sz="1200">
                <a:solidFill>
                  <a:schemeClr val="bg1"/>
                </a:solidFill>
                <a:latin typeface="+mn-lt"/>
                <a:cs typeface="Segoe Sans Display Semilight" pitchFamily="2" charset="0"/>
              </a:defRPr>
            </a:lvl1pPr>
            <a:lvl2pPr marL="0" indent="0">
              <a:buNone/>
              <a:defRPr sz="1200"/>
            </a:lvl2pPr>
            <a:lvl3pPr marL="242060" indent="0">
              <a:buNone/>
              <a:defRPr/>
            </a:lvl3pPr>
            <a:lvl4pPr marL="350484" indent="0">
              <a:buNone/>
              <a:defRPr/>
            </a:lvl4pPr>
            <a:lvl5pPr marL="453022" indent="0">
              <a:buNone/>
              <a:defRPr/>
            </a:lvl5pPr>
          </a:lstStyle>
          <a:p>
            <a:pPr lvl="0"/>
            <a:r>
              <a:rPr lang="en-US"/>
              <a:t>Click to edit text styles</a:t>
            </a:r>
          </a:p>
        </p:txBody>
      </p:sp>
      <p:sp>
        <p:nvSpPr>
          <p:cNvPr id="11" name="Rectangle 10">
            <a:extLst>
              <a:ext uri="{FF2B5EF4-FFF2-40B4-BE49-F238E27FC236}">
                <a16:creationId xmlns:a16="http://schemas.microsoft.com/office/drawing/2014/main" id="{6258C7BF-765A-4703-BB5A-F442ADA326F6}"/>
              </a:ext>
            </a:extLst>
          </p:cNvPr>
          <p:cNvSpPr/>
          <p:nvPr userDrawn="1"/>
        </p:nvSpPr>
        <p:spPr bwMode="auto">
          <a:xfrm>
            <a:off x="0" y="2542949"/>
            <a:ext cx="6858000" cy="590552"/>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9" name="Text Placeholder 48">
            <a:extLst>
              <a:ext uri="{FF2B5EF4-FFF2-40B4-BE49-F238E27FC236}">
                <a16:creationId xmlns:a16="http://schemas.microsoft.com/office/drawing/2014/main" id="{BBED177B-5EB3-4D19-B936-AD877B51F4A6}"/>
              </a:ext>
            </a:extLst>
          </p:cNvPr>
          <p:cNvSpPr>
            <a:spLocks noGrp="1"/>
          </p:cNvSpPr>
          <p:nvPr>
            <p:ph type="body" sz="quarter" idx="10" hasCustomPrompt="1"/>
          </p:nvPr>
        </p:nvSpPr>
        <p:spPr>
          <a:xfrm>
            <a:off x="328613" y="2910329"/>
            <a:ext cx="3309610" cy="123111"/>
          </a:xfrm>
        </p:spPr>
        <p:txBody>
          <a:bodyPr wrap="square">
            <a:spAutoFit/>
          </a:bodyPr>
          <a:lstStyle>
            <a:lvl1pPr marL="0" indent="0">
              <a:buNone/>
              <a:defRPr sz="800" u="sng">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a:t>Click to edit text style</a:t>
            </a:r>
          </a:p>
        </p:txBody>
      </p:sp>
      <p:sp>
        <p:nvSpPr>
          <p:cNvPr id="9" name="Text Placeholder 8">
            <a:extLst>
              <a:ext uri="{FF2B5EF4-FFF2-40B4-BE49-F238E27FC236}">
                <a16:creationId xmlns:a16="http://schemas.microsoft.com/office/drawing/2014/main" id="{135202E7-EA15-4DBA-A725-31899CF4473C}"/>
              </a:ext>
            </a:extLst>
          </p:cNvPr>
          <p:cNvSpPr>
            <a:spLocks noGrp="1"/>
          </p:cNvSpPr>
          <p:nvPr>
            <p:ph type="body" sz="quarter" idx="12" hasCustomPrompt="1"/>
          </p:nvPr>
        </p:nvSpPr>
        <p:spPr>
          <a:xfrm>
            <a:off x="328612" y="2596371"/>
            <a:ext cx="6200776" cy="246221"/>
          </a:xfrm>
        </p:spPr>
        <p:txBody>
          <a:bodyPr wrap="square" anchor="ctr">
            <a:spAutoFit/>
          </a:bodyPr>
          <a:lstStyle>
            <a:lvl1pPr marL="0" indent="0">
              <a:buNone/>
              <a:defRPr sz="1600">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a:t>Click to edit text styles</a:t>
            </a:r>
          </a:p>
        </p:txBody>
      </p:sp>
      <p:pic>
        <p:nvPicPr>
          <p:cNvPr id="12" name="Picture 11">
            <a:extLst>
              <a:ext uri="{FF2B5EF4-FFF2-40B4-BE49-F238E27FC236}">
                <a16:creationId xmlns:a16="http://schemas.microsoft.com/office/drawing/2014/main" id="{8E07FB80-6BAF-88AD-68FB-2D050CB50A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58183" y="148493"/>
            <a:ext cx="2108632" cy="636769"/>
          </a:xfrm>
          <a:prstGeom prst="rect">
            <a:avLst/>
          </a:prstGeom>
        </p:spPr>
      </p:pic>
      <p:cxnSp>
        <p:nvCxnSpPr>
          <p:cNvPr id="14" name="Straight Connector 13">
            <a:extLst>
              <a:ext uri="{FF2B5EF4-FFF2-40B4-BE49-F238E27FC236}">
                <a16:creationId xmlns:a16="http://schemas.microsoft.com/office/drawing/2014/main" id="{6B1DBB6D-790D-B377-A222-E2DF314EB6F6}"/>
              </a:ext>
            </a:extLst>
          </p:cNvPr>
          <p:cNvCxnSpPr/>
          <p:nvPr userDrawn="1"/>
        </p:nvCxnSpPr>
        <p:spPr>
          <a:xfrm>
            <a:off x="1555168" y="349237"/>
            <a:ext cx="0" cy="219742"/>
          </a:xfrm>
          <a:prstGeom prst="line">
            <a:avLst/>
          </a:prstGeom>
          <a:ln w="3810">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7" y="356939"/>
            <a:ext cx="1045637" cy="212040"/>
          </a:xfrm>
        </p:spPr>
        <p:txBody>
          <a:bodyPr anchor="ctr"/>
          <a:lstStyle>
            <a:lvl1pPr marL="0" indent="0" algn="ctr">
              <a:buNone/>
              <a:defRPr sz="900">
                <a:solidFill>
                  <a:schemeClr val="bg1"/>
                </a:solidFill>
              </a:defRPr>
            </a:lvl1pPr>
          </a:lstStyle>
          <a:p>
            <a:r>
              <a:rPr lang="en-US"/>
              <a:t>Partner logo</a:t>
            </a:r>
          </a:p>
        </p:txBody>
      </p:sp>
    </p:spTree>
    <p:extLst>
      <p:ext uri="{BB962C8B-B14F-4D97-AF65-F5344CB8AC3E}">
        <p14:creationId xmlns:p14="http://schemas.microsoft.com/office/powerpoint/2010/main" val="1497846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Blank">
    <p:bg>
      <p:bgPr>
        <a:solidFill>
          <a:srgbClr val="F4F3F5"/>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9E5BA94-341B-4974-A91C-5791060DB2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639" r="24521" b="7120"/>
          <a:stretch/>
        </p:blipFill>
        <p:spPr>
          <a:xfrm>
            <a:off x="2" y="3"/>
            <a:ext cx="6857992" cy="3129933"/>
          </a:xfrm>
          <a:custGeom>
            <a:avLst/>
            <a:gdLst>
              <a:gd name="connsiteX0" fmla="*/ 0 w 6857992"/>
              <a:gd name="connsiteY0" fmla="*/ 0 h 3129933"/>
              <a:gd name="connsiteX1" fmla="*/ 6857992 w 6857992"/>
              <a:gd name="connsiteY1" fmla="*/ 0 h 3129933"/>
              <a:gd name="connsiteX2" fmla="*/ 6857992 w 6857992"/>
              <a:gd name="connsiteY2" fmla="*/ 3129933 h 3129933"/>
              <a:gd name="connsiteX3" fmla="*/ 0 w 6857992"/>
              <a:gd name="connsiteY3" fmla="*/ 3129933 h 3129933"/>
            </a:gdLst>
            <a:ahLst/>
            <a:cxnLst>
              <a:cxn ang="0">
                <a:pos x="connsiteX0" y="connsiteY0"/>
              </a:cxn>
              <a:cxn ang="0">
                <a:pos x="connsiteX1" y="connsiteY1"/>
              </a:cxn>
              <a:cxn ang="0">
                <a:pos x="connsiteX2" y="connsiteY2"/>
              </a:cxn>
              <a:cxn ang="0">
                <a:pos x="connsiteX3" y="connsiteY3"/>
              </a:cxn>
            </a:cxnLst>
            <a:rect l="l" t="t" r="r" b="b"/>
            <a:pathLst>
              <a:path w="6857992" h="3129933">
                <a:moveTo>
                  <a:pt x="0" y="0"/>
                </a:moveTo>
                <a:lnTo>
                  <a:pt x="6857992" y="0"/>
                </a:lnTo>
                <a:lnTo>
                  <a:pt x="6857992" y="3129933"/>
                </a:lnTo>
                <a:lnTo>
                  <a:pt x="0" y="3129933"/>
                </a:lnTo>
                <a:close/>
              </a:path>
            </a:pathLst>
          </a:custGeom>
        </p:spPr>
      </p:pic>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6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a:t>Click to edit title style</a:t>
            </a:r>
          </a:p>
        </p:txBody>
      </p:sp>
      <p:sp>
        <p:nvSpPr>
          <p:cNvPr id="18" name="Rectangle 17">
            <a:extLst>
              <a:ext uri="{FF2B5EF4-FFF2-40B4-BE49-F238E27FC236}">
                <a16:creationId xmlns:a16="http://schemas.microsoft.com/office/drawing/2014/main" id="{479029A9-D9C7-4716-A233-4DADF6BF80E2}"/>
              </a:ext>
            </a:extLst>
          </p:cNvPr>
          <p:cNvSpPr/>
          <p:nvPr userDrawn="1"/>
        </p:nvSpPr>
        <p:spPr bwMode="auto">
          <a:xfrm>
            <a:off x="-6" y="7174538"/>
            <a:ext cx="6858000" cy="246745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21" name="Straight Connector 20">
            <a:extLst>
              <a:ext uri="{FF2B5EF4-FFF2-40B4-BE49-F238E27FC236}">
                <a16:creationId xmlns:a16="http://schemas.microsoft.com/office/drawing/2014/main" id="{A5D42D52-D9B4-41AD-9E67-B1C90CEBE166}"/>
              </a:ext>
              <a:ext uri="{C183D7F6-B498-43B3-948B-1728B52AA6E4}">
                <adec:decorative xmlns:adec="http://schemas.microsoft.com/office/drawing/2017/decorative" val="1"/>
              </a:ext>
            </a:extLst>
          </p:cNvPr>
          <p:cNvCxnSpPr>
            <a:cxnSpLocks/>
          </p:cNvCxnSpPr>
          <p:nvPr userDrawn="1"/>
        </p:nvCxnSpPr>
        <p:spPr>
          <a:xfrm>
            <a:off x="2567163" y="7565613"/>
            <a:ext cx="0" cy="1436400"/>
          </a:xfrm>
          <a:prstGeom prst="line">
            <a:avLst/>
          </a:prstGeom>
          <a:ln w="12700">
            <a:solidFill>
              <a:srgbClr val="56AEF9"/>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866C8E06-597F-43D3-AE73-9B3EA2286445}"/>
              </a:ext>
            </a:extLst>
          </p:cNvPr>
          <p:cNvSpPr>
            <a:spLocks noGrp="1"/>
          </p:cNvSpPr>
          <p:nvPr>
            <p:ph type="body" sz="quarter" idx="11" hasCustomPrompt="1"/>
          </p:nvPr>
        </p:nvSpPr>
        <p:spPr>
          <a:xfrm>
            <a:off x="328613" y="7563813"/>
            <a:ext cx="2097087" cy="900000"/>
          </a:xfrm>
        </p:spPr>
        <p:txBody>
          <a:bodyPr/>
          <a:lstStyle>
            <a:lvl1pPr marL="0" indent="0">
              <a:buNone/>
              <a:defRPr sz="900">
                <a:solidFill>
                  <a:schemeClr val="tx1"/>
                </a:solidFill>
                <a:latin typeface="+mn-lt"/>
              </a:defRPr>
            </a:lvl1pPr>
            <a:lvl2pPr marL="121030" indent="0">
              <a:buNone/>
              <a:defRPr sz="900"/>
            </a:lvl2pPr>
            <a:lvl3pPr marL="242060" indent="0">
              <a:buNone/>
              <a:defRPr sz="900"/>
            </a:lvl3pPr>
            <a:lvl4pPr marL="350484" indent="0">
              <a:buNone/>
              <a:defRPr sz="900"/>
            </a:lvl4pPr>
            <a:lvl5pPr marL="453022" indent="0">
              <a:buNone/>
              <a:defRPr sz="900"/>
            </a:lvl5pPr>
          </a:lstStyle>
          <a:p>
            <a:pPr lvl="0"/>
            <a:r>
              <a:rPr lang="en-US"/>
              <a:t>[Flexible partner content space – templated but open ended]</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a:t>
            </a:r>
          </a:p>
        </p:txBody>
      </p:sp>
      <p:sp>
        <p:nvSpPr>
          <p:cNvPr id="29" name="Text Placeholder 28">
            <a:extLst>
              <a:ext uri="{FF2B5EF4-FFF2-40B4-BE49-F238E27FC236}">
                <a16:creationId xmlns:a16="http://schemas.microsoft.com/office/drawing/2014/main" id="{B48AABC4-C8DB-4F3A-A7AA-72B26625F127}"/>
              </a:ext>
            </a:extLst>
          </p:cNvPr>
          <p:cNvSpPr>
            <a:spLocks noGrp="1"/>
          </p:cNvSpPr>
          <p:nvPr>
            <p:ph type="body" sz="quarter" idx="12" hasCustomPrompt="1"/>
          </p:nvPr>
        </p:nvSpPr>
        <p:spPr>
          <a:xfrm>
            <a:off x="2708626" y="7563813"/>
            <a:ext cx="2323397" cy="720000"/>
          </a:xfrm>
        </p:spPr>
        <p:txBody>
          <a:bodyPr/>
          <a:lstStyle>
            <a:lvl1pPr marL="0" indent="0">
              <a:buNone/>
              <a:defRPr sz="900">
                <a:solidFill>
                  <a:schemeClr val="tx1"/>
                </a:solidFill>
              </a:defRPr>
            </a:lvl1pPr>
            <a:lvl2pPr marL="121030" indent="0">
              <a:buNone/>
              <a:defRPr sz="900"/>
            </a:lvl2pPr>
            <a:lvl3pPr marL="242060" indent="0">
              <a:buNone/>
              <a:defRPr sz="900"/>
            </a:lvl3pPr>
            <a:lvl4pPr marL="350484" indent="0">
              <a:buNone/>
              <a:defRPr sz="900"/>
            </a:lvl4pPr>
            <a:lvl5pPr marL="453022" indent="0">
              <a:buNone/>
              <a:defRPr sz="900"/>
            </a:lvl5pPr>
          </a:lstStyle>
          <a:p>
            <a:pPr lvl="0"/>
            <a:r>
              <a:rPr lang="en-US"/>
              <a:t>About [Partner]</a:t>
            </a:r>
          </a:p>
          <a:p>
            <a:pPr lvl="0"/>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31" name="Text Placeholder 30">
            <a:extLst>
              <a:ext uri="{FF2B5EF4-FFF2-40B4-BE49-F238E27FC236}">
                <a16:creationId xmlns:a16="http://schemas.microsoft.com/office/drawing/2014/main" id="{E7F73BA1-0BBA-410E-A92B-3EBBB2E7D7F0}"/>
              </a:ext>
            </a:extLst>
          </p:cNvPr>
          <p:cNvSpPr>
            <a:spLocks noGrp="1"/>
          </p:cNvSpPr>
          <p:nvPr>
            <p:ph type="body" sz="quarter" idx="13" hasCustomPrompt="1"/>
          </p:nvPr>
        </p:nvSpPr>
        <p:spPr>
          <a:xfrm>
            <a:off x="3008247" y="8371144"/>
            <a:ext cx="2023776" cy="304699"/>
          </a:xfrm>
        </p:spPr>
        <p:txBody>
          <a:bodyPr wrap="square">
            <a:spAutoFit/>
          </a:bodyPr>
          <a:lstStyle>
            <a:lvl1pPr marL="0" indent="0">
              <a:buNone/>
              <a:defRPr sz="900">
                <a:solidFill>
                  <a:schemeClr val="tx1"/>
                </a:solidFill>
                <a:latin typeface="+mn-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a:t>[Partner CTA]</a:t>
            </a:r>
          </a:p>
          <a:p>
            <a:pPr lvl="0"/>
            <a:r>
              <a:rPr lang="en-US"/>
              <a:t>Learn more about our services &gt;</a:t>
            </a:r>
          </a:p>
        </p:txBody>
      </p:sp>
      <p:sp>
        <p:nvSpPr>
          <p:cNvPr id="33" name="Picture Placeholder 32">
            <a:extLst>
              <a:ext uri="{FF2B5EF4-FFF2-40B4-BE49-F238E27FC236}">
                <a16:creationId xmlns:a16="http://schemas.microsoft.com/office/drawing/2014/main" id="{D911259B-6C32-49B8-B320-2AFCE74CB184}"/>
              </a:ext>
            </a:extLst>
          </p:cNvPr>
          <p:cNvSpPr>
            <a:spLocks noGrp="1"/>
          </p:cNvSpPr>
          <p:nvPr>
            <p:ph type="pic" sz="quarter" idx="14" hasCustomPrompt="1"/>
          </p:nvPr>
        </p:nvSpPr>
        <p:spPr>
          <a:xfrm>
            <a:off x="328613" y="8516313"/>
            <a:ext cx="2097087" cy="483481"/>
          </a:xfrm>
        </p:spPr>
        <p:txBody>
          <a:bodyPr/>
          <a:lstStyle>
            <a:lvl1pPr marL="0" indent="0" algn="ctr">
              <a:buNone/>
              <a:defRPr sz="900">
                <a:solidFill>
                  <a:schemeClr val="tx1"/>
                </a:solidFill>
                <a:latin typeface="+mn-lt"/>
              </a:defRPr>
            </a:lvl1pPr>
          </a:lstStyle>
          <a:p>
            <a:r>
              <a:rPr lang="en-US"/>
              <a:t>Partner logo</a:t>
            </a:r>
          </a:p>
        </p:txBody>
      </p:sp>
      <p:sp>
        <p:nvSpPr>
          <p:cNvPr id="35" name="Picture Placeholder 34">
            <a:extLst>
              <a:ext uri="{FF2B5EF4-FFF2-40B4-BE49-F238E27FC236}">
                <a16:creationId xmlns:a16="http://schemas.microsoft.com/office/drawing/2014/main" id="{F3F0CC08-1E7F-4ACD-BDD1-6B3849D15B7A}"/>
              </a:ext>
            </a:extLst>
          </p:cNvPr>
          <p:cNvSpPr>
            <a:spLocks noGrp="1"/>
          </p:cNvSpPr>
          <p:nvPr>
            <p:ph type="pic" sz="quarter" idx="15" hasCustomPrompt="1"/>
          </p:nvPr>
        </p:nvSpPr>
        <p:spPr>
          <a:xfrm>
            <a:off x="5314950" y="7563812"/>
            <a:ext cx="1543050" cy="1435981"/>
          </a:xfrm>
        </p:spPr>
        <p:txBody>
          <a:bodyPr/>
          <a:lstStyle>
            <a:lvl1pPr marL="0" indent="0" algn="ctr">
              <a:buNone/>
              <a:defRPr sz="900">
                <a:solidFill>
                  <a:schemeClr val="tx1"/>
                </a:solidFill>
              </a:defRPr>
            </a:lvl1pPr>
          </a:lstStyle>
          <a:p>
            <a:r>
              <a:rPr lang="en-US"/>
              <a:t>IMAGE</a:t>
            </a:r>
          </a:p>
          <a:p>
            <a:r>
              <a:rPr lang="en-US"/>
              <a:t>PLACEHOLDER</a:t>
            </a:r>
          </a:p>
        </p:txBody>
      </p:sp>
      <p:cxnSp>
        <p:nvCxnSpPr>
          <p:cNvPr id="45" name="Straight Connector 44">
            <a:extLst>
              <a:ext uri="{FF2B5EF4-FFF2-40B4-BE49-F238E27FC236}">
                <a16:creationId xmlns:a16="http://schemas.microsoft.com/office/drawing/2014/main" id="{A380C466-E4CF-4585-89D7-3AAAEB844370}"/>
              </a:ext>
              <a:ext uri="{C183D7F6-B498-43B3-948B-1728B52AA6E4}">
                <adec:decorative xmlns:adec="http://schemas.microsoft.com/office/drawing/2017/decorative" val="1"/>
              </a:ext>
            </a:extLst>
          </p:cNvPr>
          <p:cNvCxnSpPr>
            <a:cxnSpLocks/>
          </p:cNvCxnSpPr>
          <p:nvPr userDrawn="1"/>
        </p:nvCxnSpPr>
        <p:spPr>
          <a:xfrm>
            <a:off x="5173486" y="7565613"/>
            <a:ext cx="0" cy="1436400"/>
          </a:xfrm>
          <a:prstGeom prst="line">
            <a:avLst/>
          </a:prstGeom>
          <a:ln w="12700">
            <a:solidFill>
              <a:srgbClr val="56AEF9"/>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ED1E9BD1-79C9-4C1D-9B77-6619023853CA}"/>
              </a:ext>
            </a:extLst>
          </p:cNvPr>
          <p:cNvSpPr>
            <a:spLocks noGrp="1"/>
          </p:cNvSpPr>
          <p:nvPr>
            <p:ph type="body" sz="quarter" idx="16" hasCustomPrompt="1"/>
          </p:nvPr>
        </p:nvSpPr>
        <p:spPr>
          <a:xfrm>
            <a:off x="3008003" y="8758053"/>
            <a:ext cx="2024372" cy="241740"/>
          </a:xfrm>
        </p:spPr>
        <p:txBody>
          <a:bodyPr/>
          <a:lstStyle>
            <a:lvl1pPr marL="0" indent="0">
              <a:buNone/>
              <a:defRPr sz="900">
                <a:solidFill>
                  <a:schemeClr val="tx1"/>
                </a:solidFill>
                <a:latin typeface="+mj-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a:t>[Link to partner website]</a:t>
            </a:r>
          </a:p>
        </p:txBody>
      </p:sp>
      <p:sp>
        <p:nvSpPr>
          <p:cNvPr id="50" name="Rectangle 49">
            <a:extLst>
              <a:ext uri="{FF2B5EF4-FFF2-40B4-BE49-F238E27FC236}">
                <a16:creationId xmlns:a16="http://schemas.microsoft.com/office/drawing/2014/main" id="{238D091E-0E85-421C-8CC3-B4C199EE460C}"/>
              </a:ext>
            </a:extLst>
          </p:cNvPr>
          <p:cNvSpPr/>
          <p:nvPr userDrawn="1"/>
        </p:nvSpPr>
        <p:spPr bwMode="auto">
          <a:xfrm>
            <a:off x="0" y="9102067"/>
            <a:ext cx="6858000" cy="803931"/>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4" name="Text Placeholder 53">
            <a:extLst>
              <a:ext uri="{FF2B5EF4-FFF2-40B4-BE49-F238E27FC236}">
                <a16:creationId xmlns:a16="http://schemas.microsoft.com/office/drawing/2014/main" id="{36AF7CC0-429B-47E2-9696-DFBA78B1C6BF}"/>
              </a:ext>
            </a:extLst>
          </p:cNvPr>
          <p:cNvSpPr>
            <a:spLocks noGrp="1"/>
          </p:cNvSpPr>
          <p:nvPr>
            <p:ph type="body" sz="quarter" idx="17" hasCustomPrompt="1"/>
          </p:nvPr>
        </p:nvSpPr>
        <p:spPr>
          <a:xfrm>
            <a:off x="328614" y="9244229"/>
            <a:ext cx="6200772" cy="321258"/>
          </a:xfrm>
        </p:spPr>
        <p:txBody>
          <a:bodyPr/>
          <a:lstStyle>
            <a:lvl1pPr marL="121030" indent="-121030">
              <a:buSzPct val="100000"/>
              <a:buFontTx/>
              <a:buBlip>
                <a:blip r:embed="rId3"/>
              </a:buBlip>
              <a:defRPr sz="700">
                <a:solidFill>
                  <a:schemeClr val="bg1"/>
                </a:solidFill>
              </a:defRPr>
            </a:lvl1pPr>
            <a:lvl2pPr marL="242060" indent="-121030">
              <a:buFontTx/>
              <a:buBlip>
                <a:blip r:embed="rId4"/>
              </a:buBlip>
              <a:defRPr/>
            </a:lvl2pPr>
            <a:lvl3pPr marL="347961" indent="-105901">
              <a:buFontTx/>
              <a:buBlip>
                <a:blip r:embed="rId4"/>
              </a:buBlip>
              <a:defRPr/>
            </a:lvl3pPr>
            <a:lvl4pPr marL="446299" indent="-95815">
              <a:buFontTx/>
              <a:buBlip>
                <a:blip r:embed="rId4"/>
              </a:buBlip>
              <a:defRPr/>
            </a:lvl4pPr>
            <a:lvl5pPr marL="542114" indent="-89092">
              <a:buFontTx/>
              <a:buBlip>
                <a:blip r:embed="rId4"/>
              </a:buBlip>
              <a:defRPr/>
            </a:lvl5pPr>
          </a:lstStyle>
          <a:p>
            <a:pPr lvl="0"/>
            <a:r>
              <a:rPr lang="en-US"/>
              <a:t>Click to edit text styles</a:t>
            </a:r>
          </a:p>
        </p:txBody>
      </p:sp>
      <p:grpSp>
        <p:nvGrpSpPr>
          <p:cNvPr id="25" name="Group 24">
            <a:extLst>
              <a:ext uri="{FF2B5EF4-FFF2-40B4-BE49-F238E27FC236}">
                <a16:creationId xmlns:a16="http://schemas.microsoft.com/office/drawing/2014/main" id="{DF4364F2-B39D-4835-8360-7C99B9AE63AF}"/>
              </a:ext>
            </a:extLst>
          </p:cNvPr>
          <p:cNvGrpSpPr/>
          <p:nvPr userDrawn="1"/>
        </p:nvGrpSpPr>
        <p:grpSpPr>
          <a:xfrm>
            <a:off x="2708275" y="8394933"/>
            <a:ext cx="252000" cy="252000"/>
            <a:chOff x="2708275" y="8281369"/>
            <a:chExt cx="252000" cy="252000"/>
          </a:xfrm>
        </p:grpSpPr>
        <p:sp>
          <p:nvSpPr>
            <p:cNvPr id="26" name="Freeform: Shape 25">
              <a:extLst>
                <a:ext uri="{FF2B5EF4-FFF2-40B4-BE49-F238E27FC236}">
                  <a16:creationId xmlns:a16="http://schemas.microsoft.com/office/drawing/2014/main" id="{559ED779-426E-448A-9708-2D9ED96DDEFF}"/>
                </a:ext>
              </a:extLst>
            </p:cNvPr>
            <p:cNvSpPr/>
            <p:nvPr/>
          </p:nvSpPr>
          <p:spPr>
            <a:xfrm rot="5400000">
              <a:off x="2708275" y="828136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56AEF9"/>
            </a:solidFill>
            <a:ln w="391" cap="flat">
              <a:noFill/>
              <a:prstDash val="solid"/>
              <a:miter/>
            </a:ln>
          </p:spPr>
          <p:txBody>
            <a:bodyPr rtlCol="0" anchor="ctr"/>
            <a:lstStyle/>
            <a:p>
              <a:endParaRPr lang="en-US"/>
            </a:p>
          </p:txBody>
        </p:sp>
        <p:grpSp>
          <p:nvGrpSpPr>
            <p:cNvPr id="28" name="Graphic 32">
              <a:extLst>
                <a:ext uri="{FF2B5EF4-FFF2-40B4-BE49-F238E27FC236}">
                  <a16:creationId xmlns:a16="http://schemas.microsoft.com/office/drawing/2014/main" id="{046BD3A4-A2C0-412B-83FC-9E0B05FF0EE7}"/>
                </a:ext>
              </a:extLst>
            </p:cNvPr>
            <p:cNvGrpSpPr/>
            <p:nvPr/>
          </p:nvGrpSpPr>
          <p:grpSpPr>
            <a:xfrm rot="5400000">
              <a:off x="2778265" y="8355123"/>
              <a:ext cx="112024" cy="104488"/>
              <a:chOff x="2996146" y="4819536"/>
              <a:chExt cx="56012" cy="52244"/>
            </a:xfrm>
          </p:grpSpPr>
          <p:sp>
            <p:nvSpPr>
              <p:cNvPr id="30" name="Freeform: Shape 29">
                <a:extLst>
                  <a:ext uri="{FF2B5EF4-FFF2-40B4-BE49-F238E27FC236}">
                    <a16:creationId xmlns:a16="http://schemas.microsoft.com/office/drawing/2014/main" id="{0F87B4A7-E97C-4677-9ADE-9B1BD285C3A5}"/>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rgbClr val="000000"/>
                </a:solidFill>
                <a:prstDash val="solid"/>
                <a:round/>
              </a:ln>
            </p:spPr>
            <p:txBody>
              <a:bodyPr rtlCol="0" anchor="ctr"/>
              <a:lstStyle/>
              <a:p>
                <a:endParaRPr lang="en-US"/>
              </a:p>
            </p:txBody>
          </p:sp>
          <p:sp>
            <p:nvSpPr>
              <p:cNvPr id="32" name="Freeform: Shape 31">
                <a:extLst>
                  <a:ext uri="{FF2B5EF4-FFF2-40B4-BE49-F238E27FC236}">
                    <a16:creationId xmlns:a16="http://schemas.microsoft.com/office/drawing/2014/main" id="{E7FDD756-EFBD-47BB-8FA1-78BFCE945BE4}"/>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rgbClr val="000000"/>
                </a:solidFill>
                <a:prstDash val="solid"/>
                <a:round/>
              </a:ln>
            </p:spPr>
            <p:txBody>
              <a:bodyPr rtlCol="0" anchor="ctr"/>
              <a:lstStyle/>
              <a:p>
                <a:endParaRPr lang="en-US"/>
              </a:p>
            </p:txBody>
          </p:sp>
          <p:sp>
            <p:nvSpPr>
              <p:cNvPr id="34" name="Freeform: Shape 33">
                <a:extLst>
                  <a:ext uri="{FF2B5EF4-FFF2-40B4-BE49-F238E27FC236}">
                    <a16:creationId xmlns:a16="http://schemas.microsoft.com/office/drawing/2014/main" id="{872127C7-B5A1-4FC9-89C9-FF5B304B3CCC}"/>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rgbClr val="000000"/>
                </a:solidFill>
                <a:prstDash val="solid"/>
                <a:round/>
              </a:ln>
            </p:spPr>
            <p:txBody>
              <a:bodyPr rtlCol="0" anchor="ctr"/>
              <a:lstStyle/>
              <a:p>
                <a:endParaRPr lang="en-US"/>
              </a:p>
            </p:txBody>
          </p:sp>
        </p:grpSp>
      </p:grpSp>
    </p:spTree>
    <p:extLst>
      <p:ext uri="{BB962C8B-B14F-4D97-AF65-F5344CB8AC3E}">
        <p14:creationId xmlns:p14="http://schemas.microsoft.com/office/powerpoint/2010/main" val="128247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30899" y="422131"/>
            <a:ext cx="6197918" cy="647267"/>
          </a:xfrm>
          <a:prstGeom prst="rect">
            <a:avLst/>
          </a:prstGeom>
        </p:spPr>
        <p:txBody>
          <a:bodyPr vert="horz" wrap="square" lIns="0" tIns="0" rIns="0" bIns="0" rtlCol="0" anchor="t">
            <a:noAutofit/>
          </a:bodyPr>
          <a:lstStyle/>
          <a:p>
            <a:r>
              <a:rPr lang="en-US"/>
              <a:t>Click to edit Master title style</a:t>
            </a:r>
          </a:p>
        </p:txBody>
      </p:sp>
      <p:sp>
        <p:nvSpPr>
          <p:cNvPr id="4" name="Text Placeholder 3"/>
          <p:cNvSpPr>
            <a:spLocks noGrp="1"/>
          </p:cNvSpPr>
          <p:nvPr userDrawn="1">
            <p:ph type="body" idx="1"/>
          </p:nvPr>
        </p:nvSpPr>
        <p:spPr>
          <a:xfrm>
            <a:off x="328612" y="1452880"/>
            <a:ext cx="6197918" cy="8029424"/>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6858000" cy="9906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2"/>
            <a:ext cx="329185" cy="845312"/>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64592" cy="42265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pic>
        <p:nvPicPr>
          <p:cNvPr id="50" name="Graphic 49">
            <a:extLst>
              <a:ext uri="{FF2B5EF4-FFF2-40B4-BE49-F238E27FC236}">
                <a16:creationId xmlns:a16="http://schemas.microsoft.com/office/drawing/2014/main" id="{113664FD-9B38-44B4-8709-2A94C299A76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rot="5400000">
            <a:off x="3056761" y="3962400"/>
            <a:ext cx="9906001" cy="1981200"/>
          </a:xfrm>
          <a:prstGeom prst="rect">
            <a:avLst/>
          </a:prstGeom>
        </p:spPr>
      </p:pic>
    </p:spTree>
    <p:extLst>
      <p:ext uri="{BB962C8B-B14F-4D97-AF65-F5344CB8AC3E}">
        <p14:creationId xmlns:p14="http://schemas.microsoft.com/office/powerpoint/2010/main" val="3748521733"/>
      </p:ext>
    </p:extLst>
  </p:cSld>
  <p:clrMap bg1="lt1" tx1="dk1" bg2="lt2" tx2="dk2" accent1="accent1" accent2="accent2" accent3="accent3" accent4="accent4" accent5="accent5" accent6="accent6" hlink="hlink" folHlink="folHlink"/>
  <p:sldLayoutIdLst>
    <p:sldLayoutId id="2147483673" r:id="rId1"/>
    <p:sldLayoutId id="214748367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93831" rtl="0" eaLnBrk="1" latinLnBrk="0" hangingPunct="1">
        <a:lnSpc>
          <a:spcPct val="100000"/>
        </a:lnSpc>
        <a:spcBef>
          <a:spcPct val="0"/>
        </a:spcBef>
        <a:buNone/>
        <a:defRPr lang="en-US" sz="2400" b="0" kern="1200" cap="none" spc="-26" baseline="0" dirty="0" smtClean="0">
          <a:ln w="3175">
            <a:noFill/>
          </a:ln>
          <a:solidFill>
            <a:schemeClr val="tx1"/>
          </a:solidFill>
          <a:effectLst/>
          <a:latin typeface="Segoe Sans Display Semilight" pitchFamily="2" charset="0"/>
          <a:ea typeface="+mn-ea"/>
          <a:cs typeface="Segoe Sans Display Semilight" pitchFamily="2" charset="0"/>
        </a:defRPr>
      </a:lvl1pPr>
    </p:titleStyle>
    <p:bodyStyle>
      <a:lvl1pPr marL="12103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Segoe Sans Display (Body)"/>
          <a:ea typeface="+mn-ea"/>
          <a:cs typeface="Segoe UI" panose="020B0502040204020203" pitchFamily="34" charset="0"/>
        </a:defRPr>
      </a:lvl1pPr>
      <a:lvl2pPr marL="24206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Segoe Sans Display (Body)"/>
          <a:ea typeface="+mn-ea"/>
          <a:cs typeface="+mn-cs"/>
        </a:defRPr>
      </a:lvl2pPr>
      <a:lvl3pPr marL="347961" marR="0" indent="-105901"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00" kern="1200" spc="0" baseline="0">
          <a:solidFill>
            <a:schemeClr val="tx1"/>
          </a:solidFill>
          <a:latin typeface="Segoe Sans Display (Body)"/>
          <a:ea typeface="+mn-ea"/>
          <a:cs typeface="+mn-cs"/>
        </a:defRPr>
      </a:lvl3pPr>
      <a:lvl4pPr marL="446299" marR="0" indent="-95815"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solidFill>
            <a:schemeClr val="tx1"/>
          </a:solidFill>
          <a:latin typeface="Segoe Sans Display (Body)"/>
          <a:ea typeface="+mn-ea"/>
          <a:cs typeface="+mn-cs"/>
        </a:defRPr>
      </a:lvl4pPr>
      <a:lvl5pPr marL="542114" marR="0" indent="-89092"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p:bodyStyle>
    <p:otherStyle>
      <a:defPPr>
        <a:defRPr lang="en-US"/>
      </a:defPPr>
      <a:lvl1pPr marL="0" algn="l" defTabSz="493831" rtl="0" eaLnBrk="1" latinLnBrk="0" hangingPunct="1">
        <a:defRPr sz="953" kern="1200">
          <a:solidFill>
            <a:schemeClr val="tx1"/>
          </a:solidFill>
          <a:latin typeface="+mn-lt"/>
          <a:ea typeface="+mn-ea"/>
          <a:cs typeface="+mn-cs"/>
        </a:defRPr>
      </a:lvl1pPr>
      <a:lvl2pPr marL="246916" algn="l" defTabSz="493831" rtl="0" eaLnBrk="1" latinLnBrk="0" hangingPunct="1">
        <a:defRPr sz="953" kern="1200">
          <a:solidFill>
            <a:schemeClr val="tx1"/>
          </a:solidFill>
          <a:latin typeface="+mn-lt"/>
          <a:ea typeface="+mn-ea"/>
          <a:cs typeface="+mn-cs"/>
        </a:defRPr>
      </a:lvl2pPr>
      <a:lvl3pPr marL="493831" algn="l" defTabSz="493831" rtl="0" eaLnBrk="1" latinLnBrk="0" hangingPunct="1">
        <a:defRPr sz="953" kern="1200">
          <a:solidFill>
            <a:schemeClr val="tx1"/>
          </a:solidFill>
          <a:latin typeface="+mn-lt"/>
          <a:ea typeface="+mn-ea"/>
          <a:cs typeface="+mn-cs"/>
        </a:defRPr>
      </a:lvl3pPr>
      <a:lvl4pPr marL="740747" algn="l" defTabSz="493831" rtl="0" eaLnBrk="1" latinLnBrk="0" hangingPunct="1">
        <a:defRPr sz="953" kern="1200">
          <a:solidFill>
            <a:schemeClr val="tx1"/>
          </a:solidFill>
          <a:latin typeface="+mn-lt"/>
          <a:ea typeface="+mn-ea"/>
          <a:cs typeface="+mn-cs"/>
        </a:defRPr>
      </a:lvl4pPr>
      <a:lvl5pPr marL="987661" algn="l" defTabSz="493831" rtl="0" eaLnBrk="1" latinLnBrk="0" hangingPunct="1">
        <a:defRPr sz="953" kern="1200">
          <a:solidFill>
            <a:schemeClr val="tx1"/>
          </a:solidFill>
          <a:latin typeface="+mn-lt"/>
          <a:ea typeface="+mn-ea"/>
          <a:cs typeface="+mn-cs"/>
        </a:defRPr>
      </a:lvl5pPr>
      <a:lvl6pPr marL="1234578" algn="l" defTabSz="493831" rtl="0" eaLnBrk="1" latinLnBrk="0" hangingPunct="1">
        <a:defRPr sz="953" kern="1200">
          <a:solidFill>
            <a:schemeClr val="tx1"/>
          </a:solidFill>
          <a:latin typeface="+mn-lt"/>
          <a:ea typeface="+mn-ea"/>
          <a:cs typeface="+mn-cs"/>
        </a:defRPr>
      </a:lvl6pPr>
      <a:lvl7pPr marL="1481493" algn="l" defTabSz="493831" rtl="0" eaLnBrk="1" latinLnBrk="0" hangingPunct="1">
        <a:defRPr sz="953" kern="1200">
          <a:solidFill>
            <a:schemeClr val="tx1"/>
          </a:solidFill>
          <a:latin typeface="+mn-lt"/>
          <a:ea typeface="+mn-ea"/>
          <a:cs typeface="+mn-cs"/>
        </a:defRPr>
      </a:lvl7pPr>
      <a:lvl8pPr marL="1728408" algn="l" defTabSz="493831" rtl="0" eaLnBrk="1" latinLnBrk="0" hangingPunct="1">
        <a:defRPr sz="953" kern="1200">
          <a:solidFill>
            <a:schemeClr val="tx1"/>
          </a:solidFill>
          <a:latin typeface="+mn-lt"/>
          <a:ea typeface="+mn-ea"/>
          <a:cs typeface="+mn-cs"/>
        </a:defRPr>
      </a:lvl8pPr>
      <a:lvl9pPr marL="1975324" algn="l" defTabSz="493831" rtl="0" eaLnBrk="1" latinLnBrk="0" hangingPunct="1">
        <a:defRPr sz="95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2">
          <p15:clr>
            <a:srgbClr val="C35EA4"/>
          </p15:clr>
        </p15:guide>
        <p15:guide id="25" orient="horz" pos="684">
          <p15:clr>
            <a:srgbClr val="C35EA4"/>
          </p15:clr>
        </p15:guide>
        <p15:guide id="26" orient="horz" pos="5792">
          <p15:clr>
            <a:srgbClr val="C35EA4"/>
          </p15:clr>
        </p15:guide>
        <p15:guide id="27" orient="horz" pos="270">
          <p15:clr>
            <a:srgbClr val="A4A3A4"/>
          </p15:clr>
        </p15:guide>
        <p15:guide id="28" pos="118">
          <p15:clr>
            <a:srgbClr val="A4A3A4"/>
          </p15:clr>
        </p15:guide>
        <p15:guide id="29" orient="horz" pos="6065">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B60CCDE0-000E-4F02-861D-F759327BBE20}"/>
              </a:ext>
            </a:extLst>
          </p:cNvPr>
          <p:cNvPicPr preferRelativeResize="0">
            <a:picLocks/>
          </p:cNvPicPr>
          <p:nvPr/>
        </p:nvPicPr>
        <p:blipFill>
          <a:blip r:embed="rId3">
            <a:extLst>
              <a:ext uri="{28A0092B-C50C-407E-A947-70E740481C1C}">
                <a14:useLocalDpi xmlns:a14="http://schemas.microsoft.com/office/drawing/2010/main" val="0"/>
              </a:ext>
            </a:extLst>
          </a:blip>
          <a:srcRect/>
          <a:stretch/>
        </p:blipFill>
        <p:spPr>
          <a:xfrm>
            <a:off x="328609" y="9006394"/>
            <a:ext cx="1465200" cy="379766"/>
          </a:xfrm>
          <a:prstGeom prst="rect">
            <a:avLst/>
          </a:prstGeom>
        </p:spPr>
      </p:pic>
      <p:pic>
        <p:nvPicPr>
          <p:cNvPr id="79" name="Picture 78">
            <a:extLst>
              <a:ext uri="{FF2B5EF4-FFF2-40B4-BE49-F238E27FC236}">
                <a16:creationId xmlns:a16="http://schemas.microsoft.com/office/drawing/2014/main" id="{4AA841E8-AF4B-4F20-8271-94E2DAB24171}"/>
              </a:ext>
            </a:extLst>
          </p:cNvPr>
          <p:cNvPicPr preferRelativeResize="0">
            <a:picLocks/>
          </p:cNvPicPr>
          <p:nvPr/>
        </p:nvPicPr>
        <p:blipFill>
          <a:blip r:embed="rId3">
            <a:extLst>
              <a:ext uri="{28A0092B-C50C-407E-A947-70E740481C1C}">
                <a14:useLocalDpi xmlns:a14="http://schemas.microsoft.com/office/drawing/2010/main" val="0"/>
              </a:ext>
            </a:extLst>
          </a:blip>
          <a:srcRect/>
          <a:stretch/>
        </p:blipFill>
        <p:spPr>
          <a:xfrm>
            <a:off x="5064185" y="9006394"/>
            <a:ext cx="1465200" cy="379766"/>
          </a:xfrm>
          <a:prstGeom prst="rect">
            <a:avLst/>
          </a:prstGeom>
        </p:spPr>
      </p:pic>
      <p:pic>
        <p:nvPicPr>
          <p:cNvPr id="80" name="Picture 79">
            <a:extLst>
              <a:ext uri="{FF2B5EF4-FFF2-40B4-BE49-F238E27FC236}">
                <a16:creationId xmlns:a16="http://schemas.microsoft.com/office/drawing/2014/main" id="{72546879-9EA6-41F3-9691-FCD9E81A58D4}"/>
              </a:ext>
            </a:extLst>
          </p:cNvPr>
          <p:cNvPicPr preferRelativeResize="0">
            <a:picLocks/>
          </p:cNvPicPr>
          <p:nvPr/>
        </p:nvPicPr>
        <p:blipFill>
          <a:blip r:embed="rId3">
            <a:extLst>
              <a:ext uri="{28A0092B-C50C-407E-A947-70E740481C1C}">
                <a14:useLocalDpi xmlns:a14="http://schemas.microsoft.com/office/drawing/2010/main" val="0"/>
              </a:ext>
            </a:extLst>
          </a:blip>
          <a:srcRect/>
          <a:stretch/>
        </p:blipFill>
        <p:spPr>
          <a:xfrm>
            <a:off x="3484761" y="9006394"/>
            <a:ext cx="1465200" cy="379766"/>
          </a:xfrm>
          <a:prstGeom prst="rect">
            <a:avLst/>
          </a:prstGeom>
        </p:spPr>
      </p:pic>
      <p:pic>
        <p:nvPicPr>
          <p:cNvPr id="81" name="Picture 80">
            <a:extLst>
              <a:ext uri="{FF2B5EF4-FFF2-40B4-BE49-F238E27FC236}">
                <a16:creationId xmlns:a16="http://schemas.microsoft.com/office/drawing/2014/main" id="{5D5E76B0-DC37-4B4A-8DC6-5CC20161447F}"/>
              </a:ext>
            </a:extLst>
          </p:cNvPr>
          <p:cNvPicPr preferRelativeResize="0">
            <a:picLocks/>
          </p:cNvPicPr>
          <p:nvPr/>
        </p:nvPicPr>
        <p:blipFill>
          <a:blip r:embed="rId3">
            <a:extLst>
              <a:ext uri="{28A0092B-C50C-407E-A947-70E740481C1C}">
                <a14:useLocalDpi xmlns:a14="http://schemas.microsoft.com/office/drawing/2010/main" val="0"/>
              </a:ext>
            </a:extLst>
          </a:blip>
          <a:srcRect/>
          <a:stretch/>
        </p:blipFill>
        <p:spPr>
          <a:xfrm>
            <a:off x="1906685" y="9006394"/>
            <a:ext cx="1465200" cy="379766"/>
          </a:xfrm>
          <a:prstGeom prst="rect">
            <a:avLst/>
          </a:prstGeom>
        </p:spPr>
      </p:pic>
      <p:sp>
        <p:nvSpPr>
          <p:cNvPr id="183" name="Rectangle 182">
            <a:extLst>
              <a:ext uri="{FF2B5EF4-FFF2-40B4-BE49-F238E27FC236}">
                <a16:creationId xmlns:a16="http://schemas.microsoft.com/office/drawing/2014/main" id="{0ED563B3-8B03-402E-9677-F74DD66AA6ED}"/>
              </a:ext>
            </a:extLst>
          </p:cNvPr>
          <p:cNvSpPr/>
          <p:nvPr/>
        </p:nvSpPr>
        <p:spPr bwMode="auto">
          <a:xfrm>
            <a:off x="328609" y="9006394"/>
            <a:ext cx="1472484" cy="37951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algn="ctr" defTabSz="822813" fontAlgn="base">
              <a:lnSpc>
                <a:spcPct val="90000"/>
              </a:lnSpc>
              <a:spcBef>
                <a:spcPct val="0"/>
              </a:spcBef>
              <a:spcAft>
                <a:spcPct val="0"/>
              </a:spcAft>
              <a:defRPr/>
            </a:pPr>
            <a:r>
              <a:rPr lang="en-US" sz="900">
                <a:solidFill>
                  <a:srgbClr val="091F2C"/>
                </a:solidFill>
                <a:latin typeface="+mj-lt"/>
              </a:rPr>
              <a:t>M365 E5 Information </a:t>
            </a:r>
            <a:br>
              <a:rPr lang="en-US" sz="900">
                <a:solidFill>
                  <a:srgbClr val="091F2C"/>
                </a:solidFill>
                <a:latin typeface="+mj-lt"/>
              </a:rPr>
            </a:br>
            <a:r>
              <a:rPr lang="en-US" sz="900">
                <a:solidFill>
                  <a:srgbClr val="091F2C"/>
                </a:solidFill>
                <a:latin typeface="+mj-lt"/>
              </a:rPr>
              <a:t>Protection </a:t>
            </a:r>
          </a:p>
        </p:txBody>
      </p:sp>
      <p:sp>
        <p:nvSpPr>
          <p:cNvPr id="225" name="Rectangle 224">
            <a:extLst>
              <a:ext uri="{FF2B5EF4-FFF2-40B4-BE49-F238E27FC236}">
                <a16:creationId xmlns:a16="http://schemas.microsoft.com/office/drawing/2014/main" id="{0F13AC2E-27D5-48B7-B654-956BC731E01B}"/>
              </a:ext>
            </a:extLst>
          </p:cNvPr>
          <p:cNvSpPr/>
          <p:nvPr/>
        </p:nvSpPr>
        <p:spPr bwMode="auto">
          <a:xfrm>
            <a:off x="1900749" y="9006394"/>
            <a:ext cx="1472484" cy="37951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algn="ctr" defTabSz="822813" fontAlgn="base">
              <a:lnSpc>
                <a:spcPct val="90000"/>
              </a:lnSpc>
              <a:spcBef>
                <a:spcPct val="0"/>
              </a:spcBef>
              <a:spcAft>
                <a:spcPct val="0"/>
              </a:spcAft>
              <a:defRPr/>
            </a:pPr>
            <a:r>
              <a:rPr lang="en-US" sz="900">
                <a:solidFill>
                  <a:srgbClr val="091F2C"/>
                </a:solidFill>
                <a:latin typeface="+mj-lt"/>
              </a:rPr>
              <a:t>M365 E5 Insider </a:t>
            </a:r>
            <a:br>
              <a:rPr lang="en-US" sz="900">
                <a:solidFill>
                  <a:srgbClr val="091F2C"/>
                </a:solidFill>
                <a:latin typeface="+mj-lt"/>
              </a:rPr>
            </a:br>
            <a:r>
              <a:rPr lang="en-US" sz="900">
                <a:solidFill>
                  <a:srgbClr val="091F2C"/>
                </a:solidFill>
                <a:latin typeface="+mj-lt"/>
              </a:rPr>
              <a:t>Risk Management</a:t>
            </a:r>
          </a:p>
        </p:txBody>
      </p:sp>
      <p:sp>
        <p:nvSpPr>
          <p:cNvPr id="230" name="Rectangle 229">
            <a:extLst>
              <a:ext uri="{FF2B5EF4-FFF2-40B4-BE49-F238E27FC236}">
                <a16:creationId xmlns:a16="http://schemas.microsoft.com/office/drawing/2014/main" id="{CB3F6582-913B-4F7A-9962-242D46347354}"/>
              </a:ext>
            </a:extLst>
          </p:cNvPr>
          <p:cNvSpPr/>
          <p:nvPr/>
        </p:nvSpPr>
        <p:spPr bwMode="auto">
          <a:xfrm>
            <a:off x="3478825" y="9006394"/>
            <a:ext cx="1472484" cy="37951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algn="ctr" defTabSz="822813" fontAlgn="base">
              <a:lnSpc>
                <a:spcPct val="90000"/>
              </a:lnSpc>
              <a:spcBef>
                <a:spcPct val="0"/>
              </a:spcBef>
              <a:spcAft>
                <a:spcPct val="0"/>
              </a:spcAft>
              <a:defRPr/>
            </a:pPr>
            <a:r>
              <a:rPr lang="en-US" sz="900">
                <a:solidFill>
                  <a:srgbClr val="091F2C"/>
                </a:solidFill>
                <a:latin typeface="+mj-lt"/>
              </a:rPr>
              <a:t>M365 E5 eDiscovery </a:t>
            </a:r>
            <a:br>
              <a:rPr lang="en-US" sz="900">
                <a:solidFill>
                  <a:srgbClr val="091F2C"/>
                </a:solidFill>
                <a:latin typeface="+mj-lt"/>
              </a:rPr>
            </a:br>
            <a:r>
              <a:rPr lang="en-US" sz="900">
                <a:solidFill>
                  <a:srgbClr val="091F2C"/>
                </a:solidFill>
                <a:latin typeface="+mj-lt"/>
              </a:rPr>
              <a:t>&amp; Audit</a:t>
            </a:r>
          </a:p>
        </p:txBody>
      </p:sp>
      <p:sp>
        <p:nvSpPr>
          <p:cNvPr id="235" name="Rectangle 234">
            <a:extLst>
              <a:ext uri="{FF2B5EF4-FFF2-40B4-BE49-F238E27FC236}">
                <a16:creationId xmlns:a16="http://schemas.microsoft.com/office/drawing/2014/main" id="{5D184CE8-9931-40AD-B55D-47A04974F119}"/>
              </a:ext>
            </a:extLst>
          </p:cNvPr>
          <p:cNvSpPr/>
          <p:nvPr/>
        </p:nvSpPr>
        <p:spPr bwMode="auto">
          <a:xfrm>
            <a:off x="5056901" y="9006394"/>
            <a:ext cx="1472484" cy="37951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algn="ctr" defTabSz="822813" fontAlgn="base">
              <a:lnSpc>
                <a:spcPct val="90000"/>
              </a:lnSpc>
              <a:spcBef>
                <a:spcPct val="0"/>
              </a:spcBef>
              <a:spcAft>
                <a:spcPct val="0"/>
              </a:spcAft>
              <a:defRPr/>
            </a:pPr>
            <a:r>
              <a:rPr lang="en-US" sz="900">
                <a:solidFill>
                  <a:srgbClr val="091F2C"/>
                </a:solidFill>
                <a:latin typeface="+mj-lt"/>
              </a:rPr>
              <a:t>Defender for </a:t>
            </a:r>
            <a:br>
              <a:rPr lang="en-US" sz="900">
                <a:solidFill>
                  <a:srgbClr val="091F2C"/>
                </a:solidFill>
                <a:latin typeface="+mj-lt"/>
              </a:rPr>
            </a:br>
            <a:r>
              <a:rPr lang="en-US" sz="900">
                <a:solidFill>
                  <a:srgbClr val="091F2C"/>
                </a:solidFill>
                <a:latin typeface="+mj-lt"/>
              </a:rPr>
              <a:t>Cloud Apps</a:t>
            </a:r>
          </a:p>
        </p:txBody>
      </p:sp>
      <p:pic>
        <p:nvPicPr>
          <p:cNvPr id="246" name="Picture 245">
            <a:extLst>
              <a:ext uri="{FF2B5EF4-FFF2-40B4-BE49-F238E27FC236}">
                <a16:creationId xmlns:a16="http://schemas.microsoft.com/office/drawing/2014/main" id="{16DF8F45-5E1F-408B-850F-16D44AC59C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4761" y="7068435"/>
            <a:ext cx="1466548" cy="379766"/>
          </a:xfrm>
          <a:prstGeom prst="rect">
            <a:avLst/>
          </a:prstGeom>
        </p:spPr>
      </p:pic>
      <p:sp>
        <p:nvSpPr>
          <p:cNvPr id="88" name="TextBox 87">
            <a:extLst>
              <a:ext uri="{FF2B5EF4-FFF2-40B4-BE49-F238E27FC236}">
                <a16:creationId xmlns:a16="http://schemas.microsoft.com/office/drawing/2014/main" id="{42D4DDF5-6374-4EF1-A08D-0221383EB856}"/>
              </a:ext>
            </a:extLst>
          </p:cNvPr>
          <p:cNvSpPr txBox="1"/>
          <p:nvPr/>
        </p:nvSpPr>
        <p:spPr>
          <a:xfrm>
            <a:off x="3609001" y="3339410"/>
            <a:ext cx="2920387" cy="2800767"/>
          </a:xfrm>
          <a:prstGeom prst="rect">
            <a:avLst/>
          </a:prstGeom>
          <a:noFill/>
        </p:spPr>
        <p:txBody>
          <a:bodyPr wrap="square" lIns="0" tIns="0" rIns="0" bIns="0">
            <a:spAutoFit/>
          </a:bodyPr>
          <a:lstStyle/>
          <a:p>
            <a:pPr defTabSz="457200">
              <a:spcAft>
                <a:spcPts val="800"/>
              </a:spcAft>
              <a:defRPr/>
            </a:pPr>
            <a:r>
              <a:rPr lang="en-US" sz="1200" dirty="0">
                <a:latin typeface="+mj-lt"/>
              </a:rPr>
              <a:t>Key Strategies</a:t>
            </a:r>
          </a:p>
          <a:p>
            <a:pPr marL="266700" defTabSz="457200">
              <a:spcAft>
                <a:spcPts val="800"/>
              </a:spcAft>
              <a:buSzPct val="130000"/>
              <a:defRPr/>
            </a:pPr>
            <a:r>
              <a:rPr lang="en-US" sz="1000" dirty="0">
                <a:latin typeface="+mj-lt"/>
              </a:rPr>
              <a:t>Comprehensive Data Loss Prevention (DLP): </a:t>
            </a:r>
            <a:r>
              <a:rPr lang="en-US" sz="1000" dirty="0"/>
              <a:t>Implement DLP policies to prevent </a:t>
            </a:r>
            <a:r>
              <a:rPr lang="en-US" sz="1000" dirty="0" err="1"/>
              <a:t>unauthorised</a:t>
            </a:r>
            <a:r>
              <a:rPr lang="en-US" sz="1000" dirty="0"/>
              <a:t> sharing of sensitive information, helping to meet industry regulations and avoid breaches.</a:t>
            </a:r>
          </a:p>
          <a:p>
            <a:pPr marL="266700" defTabSz="457200">
              <a:spcAft>
                <a:spcPts val="800"/>
              </a:spcAft>
              <a:buSzPct val="130000"/>
              <a:defRPr/>
            </a:pPr>
            <a:r>
              <a:rPr lang="en-US" sz="1000" dirty="0">
                <a:latin typeface="+mj-lt"/>
              </a:rPr>
              <a:t>Data Retention and Archiving: </a:t>
            </a:r>
            <a:r>
              <a:rPr lang="en-US" sz="1000" dirty="0"/>
              <a:t>Use automated data retention policies to ensure compliance with industry-specific regulations, keeping data accessible for audits without exposing it to </a:t>
            </a:r>
            <a:r>
              <a:rPr lang="en-US" sz="1000" dirty="0" err="1"/>
              <a:t>unauthorised</a:t>
            </a:r>
            <a:r>
              <a:rPr lang="en-US" sz="1000" dirty="0"/>
              <a:t> parties.</a:t>
            </a:r>
          </a:p>
          <a:p>
            <a:pPr marL="266700" defTabSz="457200">
              <a:spcAft>
                <a:spcPts val="800"/>
              </a:spcAft>
              <a:buSzPct val="130000"/>
              <a:defRPr/>
            </a:pPr>
            <a:r>
              <a:rPr lang="en-US" sz="1000" dirty="0">
                <a:latin typeface="+mj-lt"/>
              </a:rPr>
              <a:t>Unified Compliance Management: </a:t>
            </a:r>
            <a:r>
              <a:rPr lang="en-US" sz="1000" dirty="0"/>
              <a:t>Leverage </a:t>
            </a:r>
            <a:r>
              <a:rPr lang="en-US" sz="1000" dirty="0" err="1"/>
              <a:t>centralised</a:t>
            </a:r>
            <a:r>
              <a:rPr lang="en-US" sz="1000" dirty="0"/>
              <a:t> compliance solutions to simplify policy enforcement and automate compliance reporting, reducing manual intervention and ensuring consistency.</a:t>
            </a:r>
          </a:p>
        </p:txBody>
      </p:sp>
      <p:grpSp>
        <p:nvGrpSpPr>
          <p:cNvPr id="22" name="Group 21">
            <a:extLst>
              <a:ext uri="{FF2B5EF4-FFF2-40B4-BE49-F238E27FC236}">
                <a16:creationId xmlns:a16="http://schemas.microsoft.com/office/drawing/2014/main" id="{4E17CB32-A01F-4B85-A786-4B68F0CBC71D}"/>
              </a:ext>
            </a:extLst>
          </p:cNvPr>
          <p:cNvGrpSpPr/>
          <p:nvPr/>
        </p:nvGrpSpPr>
        <p:grpSpPr>
          <a:xfrm>
            <a:off x="3609001" y="3614928"/>
            <a:ext cx="180000" cy="180000"/>
            <a:chOff x="3548550" y="3624452"/>
            <a:chExt cx="180000" cy="180000"/>
          </a:xfrm>
        </p:grpSpPr>
        <p:sp>
          <p:nvSpPr>
            <p:cNvPr id="18" name="Freeform: Shape 17">
              <a:extLst>
                <a:ext uri="{FF2B5EF4-FFF2-40B4-BE49-F238E27FC236}">
                  <a16:creationId xmlns:a16="http://schemas.microsoft.com/office/drawing/2014/main" id="{41B94149-D8DE-423A-9EB6-7A2328E6ADD8}"/>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4713F69-810C-46C5-A62C-4F44A051E6E3}"/>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6" name="Text Placeholder 5">
            <a:extLst>
              <a:ext uri="{FF2B5EF4-FFF2-40B4-BE49-F238E27FC236}">
                <a16:creationId xmlns:a16="http://schemas.microsoft.com/office/drawing/2014/main" id="{3BB0868E-8910-4CD0-AC39-1D6F4686235F}"/>
              </a:ext>
            </a:extLst>
          </p:cNvPr>
          <p:cNvSpPr>
            <a:spLocks noGrp="1"/>
          </p:cNvSpPr>
          <p:nvPr>
            <p:ph type="body" sz="quarter" idx="10"/>
          </p:nvPr>
        </p:nvSpPr>
        <p:spPr>
          <a:xfrm>
            <a:off x="328613" y="2910329"/>
            <a:ext cx="1976437" cy="107722"/>
          </a:xfrm>
        </p:spPr>
        <p:txBody>
          <a:bodyPr vert="horz" wrap="square" lIns="0" tIns="0" rIns="0" bIns="0" rtlCol="0" anchor="t">
            <a:spAutoFit/>
          </a:bodyPr>
          <a:lstStyle/>
          <a:p>
            <a:r>
              <a:rPr lang="en-GB" sz="700" dirty="0">
                <a:cs typeface="Segoe Sans Display Semilight"/>
              </a:rPr>
              <a:t>IBM Security 2022 Cost of a Data Breach Report</a:t>
            </a:r>
            <a:endParaRPr lang="en-US" sz="700" dirty="0"/>
          </a:p>
        </p:txBody>
      </p:sp>
      <p:sp>
        <p:nvSpPr>
          <p:cNvPr id="87" name="TextBox 86">
            <a:extLst>
              <a:ext uri="{FF2B5EF4-FFF2-40B4-BE49-F238E27FC236}">
                <a16:creationId xmlns:a16="http://schemas.microsoft.com/office/drawing/2014/main" id="{C8A55797-FE23-4631-9EE3-BB1E9F412022}"/>
              </a:ext>
            </a:extLst>
          </p:cNvPr>
          <p:cNvSpPr txBox="1"/>
          <p:nvPr/>
        </p:nvSpPr>
        <p:spPr>
          <a:xfrm>
            <a:off x="328613" y="3339410"/>
            <a:ext cx="2920387" cy="2523768"/>
          </a:xfrm>
          <a:prstGeom prst="rect">
            <a:avLst/>
          </a:prstGeom>
          <a:noFill/>
        </p:spPr>
        <p:txBody>
          <a:bodyPr wrap="square" lIns="0" tIns="0" rIns="0" bIns="0" anchor="t">
            <a:spAutoFit/>
          </a:bodyPr>
          <a:lstStyle/>
          <a:p>
            <a:pPr>
              <a:spcAft>
                <a:spcPts val="800"/>
              </a:spcAft>
              <a:defRPr/>
            </a:pPr>
            <a:r>
              <a:rPr lang="en-US" sz="1200" dirty="0">
                <a:latin typeface="+mj-lt"/>
              </a:rPr>
              <a:t>Level up Compliance with M365 E5 Compliance</a:t>
            </a:r>
          </a:p>
          <a:p>
            <a:pPr defTabSz="457200">
              <a:spcAft>
                <a:spcPts val="800"/>
              </a:spcAft>
              <a:defRPr/>
            </a:pPr>
            <a:r>
              <a:rPr lang="en-US" sz="1000" dirty="0">
                <a:latin typeface="+mj-lt"/>
              </a:rPr>
              <a:t>Evolving Regulations: </a:t>
            </a:r>
            <a:r>
              <a:rPr lang="en-US" sz="1000" dirty="0"/>
              <a:t>Businesses face increasing regulatory scrutiny globally, making compliance a top priority to avoid heavy penalties and reputational damage.</a:t>
            </a:r>
          </a:p>
          <a:p>
            <a:pPr defTabSz="457200">
              <a:spcAft>
                <a:spcPts val="800"/>
              </a:spcAft>
              <a:defRPr/>
            </a:pPr>
            <a:r>
              <a:rPr lang="en-US" sz="1000" dirty="0">
                <a:latin typeface="+mj-lt"/>
              </a:rPr>
              <a:t>Data Protection Requirements: </a:t>
            </a:r>
            <a:r>
              <a:rPr lang="en-US" sz="1000" dirty="0"/>
              <a:t>Sensitive data is at risk, and businesses need robust solutions to manage and protect personal information to meet compliance requirements.</a:t>
            </a:r>
          </a:p>
          <a:p>
            <a:pPr defTabSz="457200">
              <a:spcAft>
                <a:spcPts val="800"/>
              </a:spcAft>
              <a:defRPr/>
            </a:pPr>
            <a:r>
              <a:rPr lang="en-US" sz="1000" dirty="0">
                <a:latin typeface="+mj-lt"/>
              </a:rPr>
              <a:t>Audit Readiness: </a:t>
            </a:r>
            <a:r>
              <a:rPr lang="en-US" sz="1000" dirty="0"/>
              <a:t>With the increase in data audits, it’s critical to have a system that ensures data governance, retention and transparency to pass regulatory checks smoothly.</a:t>
            </a:r>
          </a:p>
        </p:txBody>
      </p:sp>
      <p:grpSp>
        <p:nvGrpSpPr>
          <p:cNvPr id="106" name="Group 105">
            <a:extLst>
              <a:ext uri="{FF2B5EF4-FFF2-40B4-BE49-F238E27FC236}">
                <a16:creationId xmlns:a16="http://schemas.microsoft.com/office/drawing/2014/main" id="{DCC782D3-DE04-42D5-A570-5EA1B6A4DBA2}"/>
              </a:ext>
            </a:extLst>
          </p:cNvPr>
          <p:cNvGrpSpPr/>
          <p:nvPr/>
        </p:nvGrpSpPr>
        <p:grpSpPr>
          <a:xfrm>
            <a:off x="3609001" y="5343682"/>
            <a:ext cx="180000" cy="180000"/>
            <a:chOff x="3548550" y="3624452"/>
            <a:chExt cx="180000" cy="180000"/>
          </a:xfrm>
        </p:grpSpPr>
        <p:sp>
          <p:nvSpPr>
            <p:cNvPr id="107" name="Freeform: Shape 106">
              <a:extLst>
                <a:ext uri="{FF2B5EF4-FFF2-40B4-BE49-F238E27FC236}">
                  <a16:creationId xmlns:a16="http://schemas.microsoft.com/office/drawing/2014/main" id="{B49E47F0-1336-4D79-89AB-DE52996B708B}"/>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EFAD892B-389F-4C2B-9251-2D44F5D9C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grpSp>
        <p:nvGrpSpPr>
          <p:cNvPr id="109" name="Group 108">
            <a:extLst>
              <a:ext uri="{FF2B5EF4-FFF2-40B4-BE49-F238E27FC236}">
                <a16:creationId xmlns:a16="http://schemas.microsoft.com/office/drawing/2014/main" id="{BBA9E4DC-FCED-4E89-A49A-9648AB0999E2}"/>
              </a:ext>
            </a:extLst>
          </p:cNvPr>
          <p:cNvGrpSpPr/>
          <p:nvPr/>
        </p:nvGrpSpPr>
        <p:grpSpPr>
          <a:xfrm>
            <a:off x="3609001" y="4482849"/>
            <a:ext cx="180000" cy="180000"/>
            <a:chOff x="3548550" y="3624452"/>
            <a:chExt cx="180000" cy="180000"/>
          </a:xfrm>
        </p:grpSpPr>
        <p:sp>
          <p:nvSpPr>
            <p:cNvPr id="110" name="Freeform: Shape 109">
              <a:extLst>
                <a:ext uri="{FF2B5EF4-FFF2-40B4-BE49-F238E27FC236}">
                  <a16:creationId xmlns:a16="http://schemas.microsoft.com/office/drawing/2014/main" id="{2CADE7EF-6CDF-4893-9D7A-FAD310CDA153}"/>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3F8AF9CE-8196-4B8B-8704-E1B1D69A8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25" name="Text Placeholder 24">
            <a:extLst>
              <a:ext uri="{FF2B5EF4-FFF2-40B4-BE49-F238E27FC236}">
                <a16:creationId xmlns:a16="http://schemas.microsoft.com/office/drawing/2014/main" id="{81402358-651D-4606-9264-89714FB03FF7}"/>
              </a:ext>
            </a:extLst>
          </p:cNvPr>
          <p:cNvSpPr>
            <a:spLocks noGrp="1"/>
          </p:cNvSpPr>
          <p:nvPr>
            <p:ph type="body" sz="quarter" idx="12"/>
          </p:nvPr>
        </p:nvSpPr>
        <p:spPr>
          <a:xfrm>
            <a:off x="328612" y="2611759"/>
            <a:ext cx="6200776" cy="215444"/>
          </a:xfrm>
        </p:spPr>
        <p:txBody>
          <a:bodyPr/>
          <a:lstStyle/>
          <a:p>
            <a:r>
              <a:rPr lang="en-US" sz="1400">
                <a:latin typeface="+mj-lt"/>
                <a:cs typeface="Segoe Sans Display Semibold"/>
              </a:rPr>
              <a:t>80% of </a:t>
            </a:r>
            <a:r>
              <a:rPr lang="en-US" sz="1400" err="1">
                <a:latin typeface="+mj-lt"/>
                <a:cs typeface="Segoe Sans Display Semibold"/>
              </a:rPr>
              <a:t>organisations</a:t>
            </a:r>
            <a:r>
              <a:rPr lang="en-US" sz="1400">
                <a:latin typeface="+mj-lt"/>
                <a:cs typeface="Segoe Sans Display Semibold"/>
              </a:rPr>
              <a:t> experience more than one data breach in their lifetime</a:t>
            </a:r>
            <a:endParaRPr lang="en-US" sz="1400">
              <a:solidFill>
                <a:srgbClr val="000000"/>
              </a:solidFill>
              <a:latin typeface="+mj-lt"/>
              <a:cs typeface="Segoe Sans Display Semibold"/>
            </a:endParaRPr>
          </a:p>
        </p:txBody>
      </p:sp>
      <p:sp>
        <p:nvSpPr>
          <p:cNvPr id="190" name="TextBox 189">
            <a:extLst>
              <a:ext uri="{FF2B5EF4-FFF2-40B4-BE49-F238E27FC236}">
                <a16:creationId xmlns:a16="http://schemas.microsoft.com/office/drawing/2014/main" id="{3D9E415A-B5BC-49EB-939F-755050DACBF4}"/>
              </a:ext>
            </a:extLst>
          </p:cNvPr>
          <p:cNvSpPr txBox="1"/>
          <p:nvPr/>
        </p:nvSpPr>
        <p:spPr>
          <a:xfrm>
            <a:off x="328613" y="6396668"/>
            <a:ext cx="2307907" cy="492443"/>
          </a:xfrm>
          <a:prstGeom prst="rect">
            <a:avLst/>
          </a:prstGeom>
          <a:noFill/>
        </p:spPr>
        <p:txBody>
          <a:bodyPr wrap="square" lIns="0" tIns="0" rIns="0" bIns="0" anchor="t">
            <a:spAutoFit/>
          </a:bodyPr>
          <a:lstStyle/>
          <a:p>
            <a:pPr>
              <a:spcAft>
                <a:spcPts val="800"/>
              </a:spcAft>
              <a:defRPr/>
            </a:pPr>
            <a:r>
              <a:rPr lang="it-IT" sz="1600" dirty="0">
                <a:latin typeface="+mj-lt"/>
                <a:cs typeface="Segoe Sans Display Semilight"/>
              </a:rPr>
              <a:t>M365 E5 Compliance Mini Bundle</a:t>
            </a:r>
            <a:endParaRPr lang="en-US" sz="1600" dirty="0">
              <a:latin typeface="+mj-lt"/>
              <a:cs typeface="Segoe Sans Display Semilight"/>
            </a:endParaRPr>
          </a:p>
        </p:txBody>
      </p:sp>
      <p:sp>
        <p:nvSpPr>
          <p:cNvPr id="191" name="TextBox 190">
            <a:extLst>
              <a:ext uri="{FF2B5EF4-FFF2-40B4-BE49-F238E27FC236}">
                <a16:creationId xmlns:a16="http://schemas.microsoft.com/office/drawing/2014/main" id="{862FA7EC-35F1-4569-9319-C21FFC8F2380}"/>
              </a:ext>
            </a:extLst>
          </p:cNvPr>
          <p:cNvSpPr txBox="1">
            <a:spLocks/>
          </p:cNvSpPr>
          <p:nvPr/>
        </p:nvSpPr>
        <p:spPr>
          <a:xfrm>
            <a:off x="4876800" y="6427446"/>
            <a:ext cx="1652585" cy="461665"/>
          </a:xfrm>
          <a:prstGeom prst="rect">
            <a:avLst/>
          </a:prstGeom>
          <a:noFill/>
        </p:spPr>
        <p:txBody>
          <a:bodyPr wrap="square" lIns="0" tIns="0" rIns="0" bIns="0" rtlCol="0" anchor="b">
            <a:spAutoFit/>
          </a:bodyPr>
          <a:lstStyle/>
          <a:p>
            <a:pPr algn="r" defTabSz="806837">
              <a:spcAft>
                <a:spcPts val="529"/>
              </a:spcAft>
              <a:defRPr/>
            </a:pPr>
            <a:r>
              <a:rPr lang="en-US" sz="1000" kern="0" dirty="0">
                <a:latin typeface="+mj-lt"/>
              </a:rPr>
              <a:t>Enhance compliance with M365 E5 Compliance, while continuing with M365 E3</a:t>
            </a:r>
          </a:p>
        </p:txBody>
      </p:sp>
      <p:pic>
        <p:nvPicPr>
          <p:cNvPr id="264" name="Picture 263">
            <a:extLst>
              <a:ext uri="{FF2B5EF4-FFF2-40B4-BE49-F238E27FC236}">
                <a16:creationId xmlns:a16="http://schemas.microsoft.com/office/drawing/2014/main" id="{4540F628-7474-41AA-9887-A89E3187DC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09" y="8555671"/>
            <a:ext cx="1466548" cy="379766"/>
          </a:xfrm>
          <a:prstGeom prst="rect">
            <a:avLst/>
          </a:prstGeom>
        </p:spPr>
      </p:pic>
      <p:pic>
        <p:nvPicPr>
          <p:cNvPr id="265" name="Picture 264">
            <a:extLst>
              <a:ext uri="{FF2B5EF4-FFF2-40B4-BE49-F238E27FC236}">
                <a16:creationId xmlns:a16="http://schemas.microsoft.com/office/drawing/2014/main" id="{195745CC-1258-401D-B796-D743918616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685" y="8555671"/>
            <a:ext cx="1466548" cy="379766"/>
          </a:xfrm>
          <a:prstGeom prst="rect">
            <a:avLst/>
          </a:prstGeom>
        </p:spPr>
      </p:pic>
      <p:pic>
        <p:nvPicPr>
          <p:cNvPr id="266" name="Picture 265">
            <a:extLst>
              <a:ext uri="{FF2B5EF4-FFF2-40B4-BE49-F238E27FC236}">
                <a16:creationId xmlns:a16="http://schemas.microsoft.com/office/drawing/2014/main" id="{40149169-F369-42C7-A4C6-465ADBA702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4761" y="8555671"/>
            <a:ext cx="1466548" cy="379766"/>
          </a:xfrm>
          <a:prstGeom prst="rect">
            <a:avLst/>
          </a:prstGeom>
        </p:spPr>
      </p:pic>
      <p:pic>
        <p:nvPicPr>
          <p:cNvPr id="267" name="Picture 266">
            <a:extLst>
              <a:ext uri="{FF2B5EF4-FFF2-40B4-BE49-F238E27FC236}">
                <a16:creationId xmlns:a16="http://schemas.microsoft.com/office/drawing/2014/main" id="{9986E222-A70D-444E-AFC1-6A86528C5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2837" y="8555671"/>
            <a:ext cx="1466548" cy="379766"/>
          </a:xfrm>
          <a:prstGeom prst="rect">
            <a:avLst/>
          </a:prstGeom>
        </p:spPr>
      </p:pic>
      <p:sp>
        <p:nvSpPr>
          <p:cNvPr id="224" name="Rectangle 223">
            <a:extLst>
              <a:ext uri="{FF2B5EF4-FFF2-40B4-BE49-F238E27FC236}">
                <a16:creationId xmlns:a16="http://schemas.microsoft.com/office/drawing/2014/main" id="{70EF9451-E81C-4540-B606-6C788881E2A3}"/>
              </a:ext>
            </a:extLst>
          </p:cNvPr>
          <p:cNvSpPr/>
          <p:nvPr/>
        </p:nvSpPr>
        <p:spPr bwMode="auto">
          <a:xfrm>
            <a:off x="328609" y="8555921"/>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Sensitivity Labels</a:t>
            </a:r>
          </a:p>
        </p:txBody>
      </p:sp>
      <p:sp>
        <p:nvSpPr>
          <p:cNvPr id="229" name="Rectangle 228">
            <a:extLst>
              <a:ext uri="{FF2B5EF4-FFF2-40B4-BE49-F238E27FC236}">
                <a16:creationId xmlns:a16="http://schemas.microsoft.com/office/drawing/2014/main" id="{6080CB84-F822-42F9-A7B2-7AB24FDA5348}"/>
              </a:ext>
            </a:extLst>
          </p:cNvPr>
          <p:cNvSpPr/>
          <p:nvPr/>
        </p:nvSpPr>
        <p:spPr bwMode="auto">
          <a:xfrm>
            <a:off x="1900749" y="8555921"/>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Insider Risk Policies</a:t>
            </a:r>
          </a:p>
        </p:txBody>
      </p:sp>
      <p:sp>
        <p:nvSpPr>
          <p:cNvPr id="234" name="Rectangle 233">
            <a:extLst>
              <a:ext uri="{FF2B5EF4-FFF2-40B4-BE49-F238E27FC236}">
                <a16:creationId xmlns:a16="http://schemas.microsoft.com/office/drawing/2014/main" id="{4EBD3725-EA49-4924-808C-7068F6F6949B}"/>
              </a:ext>
            </a:extLst>
          </p:cNvPr>
          <p:cNvSpPr/>
          <p:nvPr/>
        </p:nvSpPr>
        <p:spPr bwMode="auto">
          <a:xfrm>
            <a:off x="3478825" y="8555921"/>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Set Up </a:t>
            </a:r>
            <a:br>
              <a:rPr kumimoji="0" lang="en-US" sz="900" b="0" i="0" u="none" strike="noStrike" kern="1200" cap="none" spc="0" normalizeH="0" baseline="0" noProof="0">
                <a:ln>
                  <a:noFill/>
                </a:ln>
                <a:solidFill>
                  <a:srgbClr val="282828"/>
                </a:solidFill>
                <a:effectLst/>
                <a:uLnTx/>
                <a:uFillTx/>
                <a:ea typeface="+mn-ea"/>
                <a:cs typeface="+mn-cs"/>
              </a:rPr>
            </a:br>
            <a:r>
              <a:rPr kumimoji="0" lang="en-US" sz="900" b="0" i="0" u="none" strike="noStrike" kern="1200" cap="none" spc="0" normalizeH="0" baseline="0" noProof="0">
                <a:ln>
                  <a:noFill/>
                </a:ln>
                <a:solidFill>
                  <a:srgbClr val="282828"/>
                </a:solidFill>
                <a:effectLst/>
                <a:uLnTx/>
                <a:uFillTx/>
                <a:ea typeface="+mn-ea"/>
                <a:cs typeface="+mn-cs"/>
              </a:rPr>
              <a:t>eDiscovery Cases</a:t>
            </a:r>
          </a:p>
        </p:txBody>
      </p:sp>
      <p:sp>
        <p:nvSpPr>
          <p:cNvPr id="239" name="Rectangle 238">
            <a:extLst>
              <a:ext uri="{FF2B5EF4-FFF2-40B4-BE49-F238E27FC236}">
                <a16:creationId xmlns:a16="http://schemas.microsoft.com/office/drawing/2014/main" id="{7A1400F1-BA08-4717-B23C-1AEE4C1153C1}"/>
              </a:ext>
            </a:extLst>
          </p:cNvPr>
          <p:cNvSpPr/>
          <p:nvPr/>
        </p:nvSpPr>
        <p:spPr bwMode="auto">
          <a:xfrm>
            <a:off x="5056901" y="8555921"/>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Enable Cloud Discovery</a:t>
            </a:r>
          </a:p>
        </p:txBody>
      </p:sp>
      <p:pic>
        <p:nvPicPr>
          <p:cNvPr id="14" name="Picture 13">
            <a:extLst>
              <a:ext uri="{FF2B5EF4-FFF2-40B4-BE49-F238E27FC236}">
                <a16:creationId xmlns:a16="http://schemas.microsoft.com/office/drawing/2014/main" id="{42597286-6C08-45A4-91B4-19DCCCF2A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09" y="7068685"/>
            <a:ext cx="1466548" cy="379766"/>
          </a:xfrm>
          <a:prstGeom prst="rect">
            <a:avLst/>
          </a:prstGeom>
        </p:spPr>
      </p:pic>
      <p:pic>
        <p:nvPicPr>
          <p:cNvPr id="245" name="Picture 244">
            <a:extLst>
              <a:ext uri="{FF2B5EF4-FFF2-40B4-BE49-F238E27FC236}">
                <a16:creationId xmlns:a16="http://schemas.microsoft.com/office/drawing/2014/main" id="{A477446B-56D5-4B34-B975-2F0576CC84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685" y="7068685"/>
            <a:ext cx="1466548" cy="379766"/>
          </a:xfrm>
          <a:prstGeom prst="rect">
            <a:avLst/>
          </a:prstGeom>
        </p:spPr>
      </p:pic>
      <p:pic>
        <p:nvPicPr>
          <p:cNvPr id="247" name="Picture 246">
            <a:extLst>
              <a:ext uri="{FF2B5EF4-FFF2-40B4-BE49-F238E27FC236}">
                <a16:creationId xmlns:a16="http://schemas.microsoft.com/office/drawing/2014/main" id="{F045E938-32B1-4A9C-B63A-2D7E8769AC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2837" y="7068685"/>
            <a:ext cx="1466548" cy="379766"/>
          </a:xfrm>
          <a:prstGeom prst="rect">
            <a:avLst/>
          </a:prstGeom>
        </p:spPr>
      </p:pic>
      <p:pic>
        <p:nvPicPr>
          <p:cNvPr id="254" name="Picture 253">
            <a:extLst>
              <a:ext uri="{FF2B5EF4-FFF2-40B4-BE49-F238E27FC236}">
                <a16:creationId xmlns:a16="http://schemas.microsoft.com/office/drawing/2014/main" id="{3FDB457B-4F29-4FB0-BEE4-5480B63FC9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09" y="7564181"/>
            <a:ext cx="1466548" cy="379766"/>
          </a:xfrm>
          <a:prstGeom prst="rect">
            <a:avLst/>
          </a:prstGeom>
        </p:spPr>
      </p:pic>
      <p:pic>
        <p:nvPicPr>
          <p:cNvPr id="255" name="Picture 254">
            <a:extLst>
              <a:ext uri="{FF2B5EF4-FFF2-40B4-BE49-F238E27FC236}">
                <a16:creationId xmlns:a16="http://schemas.microsoft.com/office/drawing/2014/main" id="{97394D31-6B5C-43C6-8BB0-11F1A2545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685" y="7564181"/>
            <a:ext cx="1466548" cy="379766"/>
          </a:xfrm>
          <a:prstGeom prst="rect">
            <a:avLst/>
          </a:prstGeom>
        </p:spPr>
      </p:pic>
      <p:pic>
        <p:nvPicPr>
          <p:cNvPr id="256" name="Picture 255">
            <a:extLst>
              <a:ext uri="{FF2B5EF4-FFF2-40B4-BE49-F238E27FC236}">
                <a16:creationId xmlns:a16="http://schemas.microsoft.com/office/drawing/2014/main" id="{2833F3E0-7B6F-4EF0-8D33-3BE10D8182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4761" y="7564181"/>
            <a:ext cx="1466548" cy="379766"/>
          </a:xfrm>
          <a:prstGeom prst="rect">
            <a:avLst/>
          </a:prstGeom>
        </p:spPr>
      </p:pic>
      <p:pic>
        <p:nvPicPr>
          <p:cNvPr id="257" name="Picture 256">
            <a:extLst>
              <a:ext uri="{FF2B5EF4-FFF2-40B4-BE49-F238E27FC236}">
                <a16:creationId xmlns:a16="http://schemas.microsoft.com/office/drawing/2014/main" id="{E3D51142-12CE-4A5D-A020-02AF8D6E8B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2837" y="7564181"/>
            <a:ext cx="1466548" cy="379766"/>
          </a:xfrm>
          <a:prstGeom prst="rect">
            <a:avLst/>
          </a:prstGeom>
        </p:spPr>
      </p:pic>
      <p:pic>
        <p:nvPicPr>
          <p:cNvPr id="259" name="Picture 258">
            <a:extLst>
              <a:ext uri="{FF2B5EF4-FFF2-40B4-BE49-F238E27FC236}">
                <a16:creationId xmlns:a16="http://schemas.microsoft.com/office/drawing/2014/main" id="{29AA906D-6FA2-4AB0-80E3-993A0BCE88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09" y="8059926"/>
            <a:ext cx="1466548" cy="379766"/>
          </a:xfrm>
          <a:prstGeom prst="rect">
            <a:avLst/>
          </a:prstGeom>
        </p:spPr>
      </p:pic>
      <p:pic>
        <p:nvPicPr>
          <p:cNvPr id="260" name="Picture 259">
            <a:extLst>
              <a:ext uri="{FF2B5EF4-FFF2-40B4-BE49-F238E27FC236}">
                <a16:creationId xmlns:a16="http://schemas.microsoft.com/office/drawing/2014/main" id="{83FDFD69-D6C6-40BC-9A8E-7E6C6DDA32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685" y="8059926"/>
            <a:ext cx="1466548" cy="379766"/>
          </a:xfrm>
          <a:prstGeom prst="rect">
            <a:avLst/>
          </a:prstGeom>
        </p:spPr>
      </p:pic>
      <p:pic>
        <p:nvPicPr>
          <p:cNvPr id="261" name="Picture 260">
            <a:extLst>
              <a:ext uri="{FF2B5EF4-FFF2-40B4-BE49-F238E27FC236}">
                <a16:creationId xmlns:a16="http://schemas.microsoft.com/office/drawing/2014/main" id="{49C647BD-4EFF-46F8-9B76-1F35CFFEA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4761" y="8059926"/>
            <a:ext cx="1466548" cy="379766"/>
          </a:xfrm>
          <a:prstGeom prst="rect">
            <a:avLst/>
          </a:prstGeom>
        </p:spPr>
      </p:pic>
      <p:pic>
        <p:nvPicPr>
          <p:cNvPr id="262" name="Picture 261">
            <a:extLst>
              <a:ext uri="{FF2B5EF4-FFF2-40B4-BE49-F238E27FC236}">
                <a16:creationId xmlns:a16="http://schemas.microsoft.com/office/drawing/2014/main" id="{CD1E2BA8-B21F-494F-8130-F7A461799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2837" y="8059926"/>
            <a:ext cx="1466548" cy="379766"/>
          </a:xfrm>
          <a:prstGeom prst="rect">
            <a:avLst/>
          </a:prstGeom>
        </p:spPr>
      </p:pic>
      <p:sp>
        <p:nvSpPr>
          <p:cNvPr id="184" name="Rectangle 183">
            <a:extLst>
              <a:ext uri="{FF2B5EF4-FFF2-40B4-BE49-F238E27FC236}">
                <a16:creationId xmlns:a16="http://schemas.microsoft.com/office/drawing/2014/main" id="{554F5C16-113B-44A8-B364-43D96ABC9247}"/>
              </a:ext>
            </a:extLst>
          </p:cNvPr>
          <p:cNvSpPr/>
          <p:nvPr/>
        </p:nvSpPr>
        <p:spPr bwMode="auto">
          <a:xfrm>
            <a:off x="328609" y="7068685"/>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Monitor &amp; Report</a:t>
            </a:r>
          </a:p>
        </p:txBody>
      </p:sp>
      <p:sp>
        <p:nvSpPr>
          <p:cNvPr id="205" name="Rectangle 204">
            <a:extLst>
              <a:ext uri="{FF2B5EF4-FFF2-40B4-BE49-F238E27FC236}">
                <a16:creationId xmlns:a16="http://schemas.microsoft.com/office/drawing/2014/main" id="{7F9A8E17-7E03-43E3-A441-079791D62C24}"/>
              </a:ext>
            </a:extLst>
          </p:cNvPr>
          <p:cNvSpPr/>
          <p:nvPr/>
        </p:nvSpPr>
        <p:spPr bwMode="auto">
          <a:xfrm>
            <a:off x="328609" y="7564431"/>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Automatic Labelling</a:t>
            </a:r>
          </a:p>
        </p:txBody>
      </p:sp>
      <p:sp>
        <p:nvSpPr>
          <p:cNvPr id="223" name="Rectangle 222">
            <a:extLst>
              <a:ext uri="{FF2B5EF4-FFF2-40B4-BE49-F238E27FC236}">
                <a16:creationId xmlns:a16="http://schemas.microsoft.com/office/drawing/2014/main" id="{CDAA45FD-E3F3-4E5C-9B57-4F4C70DAE843}"/>
              </a:ext>
            </a:extLst>
          </p:cNvPr>
          <p:cNvSpPr/>
          <p:nvPr/>
        </p:nvSpPr>
        <p:spPr bwMode="auto">
          <a:xfrm>
            <a:off x="328609" y="8060176"/>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DLP Policies</a:t>
            </a:r>
          </a:p>
        </p:txBody>
      </p:sp>
      <p:sp>
        <p:nvSpPr>
          <p:cNvPr id="226" name="Rectangle 225">
            <a:extLst>
              <a:ext uri="{FF2B5EF4-FFF2-40B4-BE49-F238E27FC236}">
                <a16:creationId xmlns:a16="http://schemas.microsoft.com/office/drawing/2014/main" id="{DAE37BF8-5E26-453A-B7B2-6AB6B63A6EA2}"/>
              </a:ext>
            </a:extLst>
          </p:cNvPr>
          <p:cNvSpPr/>
          <p:nvPr/>
        </p:nvSpPr>
        <p:spPr bwMode="auto">
          <a:xfrm>
            <a:off x="1900749" y="7068685"/>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Automate </a:t>
            </a:r>
            <a:br>
              <a:rPr kumimoji="0" lang="en-US" sz="900" b="0" i="0" u="none" strike="noStrike" kern="1200" cap="none" spc="0" normalizeH="0" baseline="0" noProof="0">
                <a:ln>
                  <a:noFill/>
                </a:ln>
                <a:solidFill>
                  <a:srgbClr val="282828"/>
                </a:solidFill>
                <a:effectLst/>
                <a:uLnTx/>
                <a:uFillTx/>
                <a:ea typeface="+mn-ea"/>
                <a:cs typeface="+mn-cs"/>
              </a:rPr>
            </a:br>
            <a:r>
              <a:rPr kumimoji="0" lang="en-US" sz="900" b="0" i="0" u="none" strike="noStrike" kern="1200" cap="none" spc="0" normalizeH="0" baseline="0" noProof="0">
                <a:ln>
                  <a:noFill/>
                </a:ln>
                <a:solidFill>
                  <a:srgbClr val="282828"/>
                </a:solidFill>
                <a:effectLst/>
                <a:uLnTx/>
                <a:uFillTx/>
                <a:ea typeface="+mn-ea"/>
                <a:cs typeface="+mn-cs"/>
              </a:rPr>
              <a:t>Remediation Actions</a:t>
            </a:r>
          </a:p>
        </p:txBody>
      </p:sp>
      <p:sp>
        <p:nvSpPr>
          <p:cNvPr id="227" name="Rectangle 226">
            <a:extLst>
              <a:ext uri="{FF2B5EF4-FFF2-40B4-BE49-F238E27FC236}">
                <a16:creationId xmlns:a16="http://schemas.microsoft.com/office/drawing/2014/main" id="{F631731A-F006-4194-BD1B-95671E2B0FCA}"/>
              </a:ext>
            </a:extLst>
          </p:cNvPr>
          <p:cNvSpPr/>
          <p:nvPr/>
        </p:nvSpPr>
        <p:spPr bwMode="auto">
          <a:xfrm>
            <a:off x="1900749" y="7564431"/>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Risk Detection </a:t>
            </a:r>
            <a:br>
              <a:rPr kumimoji="0" lang="en-US" sz="900" b="0" i="0" u="none" strike="noStrike" kern="1200" cap="none" spc="0" normalizeH="0" baseline="0" noProof="0">
                <a:ln>
                  <a:noFill/>
                </a:ln>
                <a:solidFill>
                  <a:srgbClr val="282828"/>
                </a:solidFill>
                <a:effectLst/>
                <a:uLnTx/>
                <a:uFillTx/>
                <a:ea typeface="+mn-ea"/>
                <a:cs typeface="+mn-cs"/>
              </a:rPr>
            </a:br>
            <a:r>
              <a:rPr kumimoji="0" lang="en-US" sz="900" b="0" i="0" u="none" strike="noStrike" kern="1200" cap="none" spc="0" normalizeH="0" baseline="0" noProof="0">
                <a:ln>
                  <a:noFill/>
                </a:ln>
                <a:solidFill>
                  <a:srgbClr val="282828"/>
                </a:solidFill>
                <a:effectLst/>
                <a:uLnTx/>
                <a:uFillTx/>
                <a:ea typeface="+mn-ea"/>
                <a:cs typeface="+mn-cs"/>
              </a:rPr>
              <a:t>&amp; Alerts</a:t>
            </a:r>
          </a:p>
        </p:txBody>
      </p:sp>
      <p:sp>
        <p:nvSpPr>
          <p:cNvPr id="228" name="Rectangle 227">
            <a:extLst>
              <a:ext uri="{FF2B5EF4-FFF2-40B4-BE49-F238E27FC236}">
                <a16:creationId xmlns:a16="http://schemas.microsoft.com/office/drawing/2014/main" id="{03166EF6-5A90-414A-A03D-4A6659DF3C05}"/>
              </a:ext>
            </a:extLst>
          </p:cNvPr>
          <p:cNvSpPr/>
          <p:nvPr/>
        </p:nvSpPr>
        <p:spPr bwMode="auto">
          <a:xfrm>
            <a:off x="1900749" y="8060176"/>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Risk Indicators</a:t>
            </a:r>
          </a:p>
        </p:txBody>
      </p:sp>
      <p:sp>
        <p:nvSpPr>
          <p:cNvPr id="231" name="Rectangle 230">
            <a:extLst>
              <a:ext uri="{FF2B5EF4-FFF2-40B4-BE49-F238E27FC236}">
                <a16:creationId xmlns:a16="http://schemas.microsoft.com/office/drawing/2014/main" id="{3542F868-77F1-4BDE-A3C1-8BDF34B27B94}"/>
              </a:ext>
            </a:extLst>
          </p:cNvPr>
          <p:cNvSpPr/>
          <p:nvPr/>
        </p:nvSpPr>
        <p:spPr bwMode="auto">
          <a:xfrm>
            <a:off x="3478825" y="7068685"/>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Audit Logging</a:t>
            </a:r>
          </a:p>
        </p:txBody>
      </p:sp>
      <p:sp>
        <p:nvSpPr>
          <p:cNvPr id="232" name="Rectangle 231">
            <a:extLst>
              <a:ext uri="{FF2B5EF4-FFF2-40B4-BE49-F238E27FC236}">
                <a16:creationId xmlns:a16="http://schemas.microsoft.com/office/drawing/2014/main" id="{63983D1C-0AD3-47AC-B5ED-FCF79EA15F11}"/>
              </a:ext>
            </a:extLst>
          </p:cNvPr>
          <p:cNvSpPr/>
          <p:nvPr/>
        </p:nvSpPr>
        <p:spPr bwMode="auto">
          <a:xfrm>
            <a:off x="3478825" y="7564431"/>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Search Queries</a:t>
            </a:r>
          </a:p>
        </p:txBody>
      </p:sp>
      <p:sp>
        <p:nvSpPr>
          <p:cNvPr id="233" name="Rectangle 232">
            <a:extLst>
              <a:ext uri="{FF2B5EF4-FFF2-40B4-BE49-F238E27FC236}">
                <a16:creationId xmlns:a16="http://schemas.microsoft.com/office/drawing/2014/main" id="{167C7C04-5C6F-47C2-91CB-782613C37DD2}"/>
              </a:ext>
            </a:extLst>
          </p:cNvPr>
          <p:cNvSpPr/>
          <p:nvPr/>
        </p:nvSpPr>
        <p:spPr bwMode="auto">
          <a:xfrm>
            <a:off x="3478825" y="8060176"/>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Legal Holds</a:t>
            </a:r>
          </a:p>
        </p:txBody>
      </p:sp>
      <p:sp>
        <p:nvSpPr>
          <p:cNvPr id="236" name="Rectangle 235">
            <a:extLst>
              <a:ext uri="{FF2B5EF4-FFF2-40B4-BE49-F238E27FC236}">
                <a16:creationId xmlns:a16="http://schemas.microsoft.com/office/drawing/2014/main" id="{BBCF754E-7DAB-472A-80B6-206A9898D638}"/>
              </a:ext>
            </a:extLst>
          </p:cNvPr>
          <p:cNvSpPr/>
          <p:nvPr/>
        </p:nvSpPr>
        <p:spPr bwMode="auto">
          <a:xfrm>
            <a:off x="5056901" y="7068685"/>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Monitor </a:t>
            </a:r>
            <a:br>
              <a:rPr kumimoji="0" lang="en-US" sz="900" b="0" i="0" u="none" strike="noStrike" kern="1200" cap="none" spc="0" normalizeH="0" baseline="0" noProof="0">
                <a:ln>
                  <a:noFill/>
                </a:ln>
                <a:solidFill>
                  <a:srgbClr val="282828"/>
                </a:solidFill>
                <a:effectLst/>
                <a:uLnTx/>
                <a:uFillTx/>
                <a:ea typeface="+mn-ea"/>
                <a:cs typeface="+mn-cs"/>
              </a:rPr>
            </a:br>
            <a:r>
              <a:rPr lang="en-US" sz="900">
                <a:solidFill>
                  <a:srgbClr val="282828"/>
                </a:solidFill>
              </a:rPr>
              <a:t>Session</a:t>
            </a:r>
            <a:r>
              <a:rPr kumimoji="0" lang="en-US" sz="900" b="0" i="0" u="none" strike="noStrike" kern="1200" cap="none" spc="0" normalizeH="0" baseline="0" noProof="0">
                <a:ln>
                  <a:noFill/>
                </a:ln>
                <a:solidFill>
                  <a:srgbClr val="282828"/>
                </a:solidFill>
                <a:effectLst/>
                <a:uLnTx/>
                <a:uFillTx/>
                <a:ea typeface="+mn-ea"/>
                <a:cs typeface="+mn-cs"/>
              </a:rPr>
              <a:t> </a:t>
            </a:r>
            <a:r>
              <a:rPr lang="en-US" sz="900">
                <a:solidFill>
                  <a:srgbClr val="282828"/>
                </a:solidFill>
              </a:rPr>
              <a:t>Activities</a:t>
            </a:r>
            <a:endParaRPr kumimoji="0" lang="en-US" sz="900" b="0" i="0" u="none" strike="noStrike" kern="1200" cap="none" spc="0" normalizeH="0" baseline="0" noProof="0">
              <a:ln>
                <a:noFill/>
              </a:ln>
              <a:solidFill>
                <a:srgbClr val="282828"/>
              </a:solidFill>
              <a:effectLst/>
              <a:uLnTx/>
              <a:uFillTx/>
              <a:ea typeface="+mn-ea"/>
              <a:cs typeface="+mn-cs"/>
            </a:endParaRPr>
          </a:p>
        </p:txBody>
      </p:sp>
      <p:sp>
        <p:nvSpPr>
          <p:cNvPr id="237" name="Rectangle 236">
            <a:extLst>
              <a:ext uri="{FF2B5EF4-FFF2-40B4-BE49-F238E27FC236}">
                <a16:creationId xmlns:a16="http://schemas.microsoft.com/office/drawing/2014/main" id="{363412E2-A33C-4695-B3EF-C0449019A3E0}"/>
              </a:ext>
            </a:extLst>
          </p:cNvPr>
          <p:cNvSpPr/>
          <p:nvPr/>
        </p:nvSpPr>
        <p:spPr bwMode="auto">
          <a:xfrm>
            <a:off x="5056901" y="7564431"/>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DLP Policies</a:t>
            </a:r>
          </a:p>
        </p:txBody>
      </p:sp>
      <p:sp>
        <p:nvSpPr>
          <p:cNvPr id="238" name="Rectangle 237">
            <a:extLst>
              <a:ext uri="{FF2B5EF4-FFF2-40B4-BE49-F238E27FC236}">
                <a16:creationId xmlns:a16="http://schemas.microsoft.com/office/drawing/2014/main" id="{8F6D77C4-BFFA-4713-9B66-86C4F20869F1}"/>
              </a:ext>
            </a:extLst>
          </p:cNvPr>
          <p:cNvSpPr/>
          <p:nvPr/>
        </p:nvSpPr>
        <p:spPr bwMode="auto">
          <a:xfrm>
            <a:off x="5056901" y="8060176"/>
            <a:ext cx="1472484"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Activity Policies</a:t>
            </a:r>
          </a:p>
        </p:txBody>
      </p:sp>
      <p:sp>
        <p:nvSpPr>
          <p:cNvPr id="5" name="Picture Placeholder 4">
            <a:extLst>
              <a:ext uri="{FF2B5EF4-FFF2-40B4-BE49-F238E27FC236}">
                <a16:creationId xmlns:a16="http://schemas.microsoft.com/office/drawing/2014/main" id="{EDD7861D-2049-4B34-98E2-593BEB6D2E7F}"/>
              </a:ext>
            </a:extLst>
          </p:cNvPr>
          <p:cNvSpPr>
            <a:spLocks noGrp="1"/>
          </p:cNvSpPr>
          <p:nvPr>
            <p:ph type="pic" sz="quarter" idx="15"/>
          </p:nvPr>
        </p:nvSpPr>
        <p:spPr/>
        <p:txBody>
          <a:bodyPr/>
          <a:lstStyle/>
          <a:p>
            <a:endParaRPr lang="en-US"/>
          </a:p>
        </p:txBody>
      </p:sp>
      <p:sp>
        <p:nvSpPr>
          <p:cNvPr id="12" name="Title 1">
            <a:extLst>
              <a:ext uri="{FF2B5EF4-FFF2-40B4-BE49-F238E27FC236}">
                <a16:creationId xmlns:a16="http://schemas.microsoft.com/office/drawing/2014/main" id="{318DE752-1FB4-ADAA-90AD-363F0AE06D0C}"/>
              </a:ext>
            </a:extLst>
          </p:cNvPr>
          <p:cNvSpPr txBox="1">
            <a:spLocks/>
          </p:cNvSpPr>
          <p:nvPr/>
        </p:nvSpPr>
        <p:spPr>
          <a:xfrm>
            <a:off x="328612" y="693214"/>
            <a:ext cx="3330349" cy="1046440"/>
          </a:xfrm>
          <a:prstGeom prst="rect">
            <a:avLst/>
          </a:prstGeom>
        </p:spPr>
        <p:txBody>
          <a:bodyPr vert="horz" wrap="square" lIns="0" tIns="0" rIns="0" bIns="0" rtlCol="0" anchor="b">
            <a:spAutoFit/>
          </a:bodyPr>
          <a:lstStyle>
            <a:lvl1pPr algn="l" defTabSz="493831" rtl="0" eaLnBrk="1" latinLnBrk="0" hangingPunct="1">
              <a:lnSpc>
                <a:spcPct val="100000"/>
              </a:lnSpc>
              <a:spcBef>
                <a:spcPct val="0"/>
              </a:spcBef>
              <a:buNone/>
              <a:defRPr lang="en-US" sz="1800" b="0" kern="1200" cap="none" spc="-26" baseline="0">
                <a:ln w="3175">
                  <a:noFill/>
                </a:ln>
                <a:solidFill>
                  <a:schemeClr val="bg1"/>
                </a:solidFill>
                <a:effectLst/>
                <a:latin typeface="+mn-lt"/>
                <a:ea typeface="+mn-ea"/>
                <a:cs typeface="Segoe Sans Display Semilight" pitchFamily="2" charset="0"/>
              </a:defRPr>
            </a:lvl1pPr>
          </a:lstStyle>
          <a:p>
            <a:r>
              <a:rPr lang="en-AU" sz="1700" dirty="0">
                <a:solidFill>
                  <a:srgbClr val="C5FEFE"/>
                </a:solidFill>
                <a:latin typeface="+mj-lt"/>
                <a:cs typeface="Segoe Sans Display Semilight"/>
              </a:rPr>
              <a:t>Data Protection</a:t>
            </a:r>
            <a:br>
              <a:rPr lang="en-AU" sz="1700" dirty="0">
                <a:latin typeface="+mj-lt"/>
              </a:rPr>
            </a:br>
            <a:r>
              <a:rPr lang="en-AU" sz="1700" dirty="0">
                <a:latin typeface="+mj-lt"/>
                <a:cs typeface="Segoe Sans Display Semilight"/>
              </a:rPr>
              <a:t>M365 E3 + M365 E5 Compliance Mini Bundle (Information Protection &amp; Governance)</a:t>
            </a:r>
          </a:p>
        </p:txBody>
      </p:sp>
      <p:sp>
        <p:nvSpPr>
          <p:cNvPr id="13" name="Text Placeholder 2">
            <a:extLst>
              <a:ext uri="{FF2B5EF4-FFF2-40B4-BE49-F238E27FC236}">
                <a16:creationId xmlns:a16="http://schemas.microsoft.com/office/drawing/2014/main" id="{F35E1A78-5081-27A8-28E7-37CCD4C66F5C}"/>
              </a:ext>
            </a:extLst>
          </p:cNvPr>
          <p:cNvSpPr txBox="1">
            <a:spLocks/>
          </p:cNvSpPr>
          <p:nvPr/>
        </p:nvSpPr>
        <p:spPr>
          <a:xfrm>
            <a:off x="328612" y="1816830"/>
            <a:ext cx="3330350" cy="553998"/>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bg1"/>
                </a:solidFill>
                <a:latin typeface="+mn-lt"/>
                <a:ea typeface="+mn-ea"/>
                <a:cs typeface="Segoe Sans Display Semilight" pitchFamily="2" charset="0"/>
              </a:defRPr>
            </a:lvl1pPr>
            <a:lvl2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r>
              <a:rPr lang="en-US" sz="900" dirty="0">
                <a:cs typeface="Segoe Sans Display Semilight"/>
              </a:rPr>
              <a:t>Add M365 E5 Compliance mini bundle to M365 E3 to streamline your compliance and risk management with intelligent data protection, regulatory adherence, insider risk management, eDiscovery, auditing and proactive data management. </a:t>
            </a:r>
          </a:p>
        </p:txBody>
      </p:sp>
    </p:spTree>
    <p:extLst>
      <p:ext uri="{BB962C8B-B14F-4D97-AF65-F5344CB8AC3E}">
        <p14:creationId xmlns:p14="http://schemas.microsoft.com/office/powerpoint/2010/main" val="17830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75EA0F3C-EEE4-418D-A25F-59D028E0E7A4}"/>
              </a:ext>
            </a:extLst>
          </p:cNvPr>
          <p:cNvPicPr preferRelativeResize="0">
            <a:picLocks/>
          </p:cNvPicPr>
          <p:nvPr/>
        </p:nvPicPr>
        <p:blipFill>
          <a:blip r:embed="rId3">
            <a:extLst>
              <a:ext uri="{28A0092B-C50C-407E-A947-70E740481C1C}">
                <a14:useLocalDpi xmlns:a14="http://schemas.microsoft.com/office/drawing/2010/main" val="0"/>
              </a:ext>
            </a:extLst>
          </a:blip>
          <a:srcRect/>
          <a:stretch/>
        </p:blipFill>
        <p:spPr>
          <a:xfrm>
            <a:off x="2420758" y="1174229"/>
            <a:ext cx="1980952" cy="1778400"/>
          </a:xfrm>
          <a:prstGeom prst="rect">
            <a:avLst/>
          </a:prstGeom>
        </p:spPr>
      </p:pic>
      <p:pic>
        <p:nvPicPr>
          <p:cNvPr id="63" name="Picture 62">
            <a:extLst>
              <a:ext uri="{FF2B5EF4-FFF2-40B4-BE49-F238E27FC236}">
                <a16:creationId xmlns:a16="http://schemas.microsoft.com/office/drawing/2014/main" id="{824AA3CC-4E7E-44D8-BE41-B5E484C84959}"/>
              </a:ext>
            </a:extLst>
          </p:cNvPr>
          <p:cNvPicPr preferRelativeResize="0">
            <a:picLocks/>
          </p:cNvPicPr>
          <p:nvPr/>
        </p:nvPicPr>
        <p:blipFill>
          <a:blip r:embed="rId3">
            <a:extLst>
              <a:ext uri="{28A0092B-C50C-407E-A947-70E740481C1C}">
                <a14:useLocalDpi xmlns:a14="http://schemas.microsoft.com/office/drawing/2010/main" val="0"/>
              </a:ext>
            </a:extLst>
          </a:blip>
          <a:srcRect/>
          <a:stretch/>
        </p:blipFill>
        <p:spPr>
          <a:xfrm>
            <a:off x="4530192" y="1174229"/>
            <a:ext cx="1980952" cy="1778400"/>
          </a:xfrm>
          <a:prstGeom prst="rect">
            <a:avLst/>
          </a:prstGeom>
        </p:spPr>
      </p:pic>
      <p:pic>
        <p:nvPicPr>
          <p:cNvPr id="11" name="Picture 10">
            <a:extLst>
              <a:ext uri="{FF2B5EF4-FFF2-40B4-BE49-F238E27FC236}">
                <a16:creationId xmlns:a16="http://schemas.microsoft.com/office/drawing/2014/main" id="{6D79E714-E826-42A0-AEBB-CD76BC80E1D3}"/>
              </a:ext>
            </a:extLst>
          </p:cNvPr>
          <p:cNvPicPr preferRelativeResize="0">
            <a:picLocks/>
          </p:cNvPicPr>
          <p:nvPr/>
        </p:nvPicPr>
        <p:blipFill>
          <a:blip r:embed="rId3">
            <a:extLst>
              <a:ext uri="{28A0092B-C50C-407E-A947-70E740481C1C}">
                <a14:useLocalDpi xmlns:a14="http://schemas.microsoft.com/office/drawing/2010/main" val="0"/>
              </a:ext>
            </a:extLst>
          </a:blip>
          <a:srcRect/>
          <a:stretch/>
        </p:blipFill>
        <p:spPr>
          <a:xfrm>
            <a:off x="310372" y="1174229"/>
            <a:ext cx="1980952" cy="1778400"/>
          </a:xfrm>
          <a:prstGeom prst="rect">
            <a:avLst/>
          </a:prstGeom>
        </p:spPr>
      </p:pic>
      <p:sp>
        <p:nvSpPr>
          <p:cNvPr id="61" name="Rectangle 60">
            <a:extLst>
              <a:ext uri="{FF2B5EF4-FFF2-40B4-BE49-F238E27FC236}">
                <a16:creationId xmlns:a16="http://schemas.microsoft.com/office/drawing/2014/main" id="{2C6275C2-AF94-42D6-9516-CAC2DC7BCD52}"/>
              </a:ext>
            </a:extLst>
          </p:cNvPr>
          <p:cNvSpPr>
            <a:spLocks/>
          </p:cNvSpPr>
          <p:nvPr/>
        </p:nvSpPr>
        <p:spPr bwMode="auto">
          <a:xfrm>
            <a:off x="2420758" y="1174229"/>
            <a:ext cx="1980000" cy="17784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72000" bIns="0"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a:solidFill>
                  <a:schemeClr val="tx1"/>
                </a:solidFill>
                <a:ea typeface="Segoe UI" pitchFamily="34" charset="0"/>
                <a:cs typeface="Segoe Sans Display Semilight" pitchFamily="2" charset="0"/>
              </a:rPr>
              <a:t>Automated </a:t>
            </a:r>
            <a:br>
              <a:rPr lang="en-US" sz="1200">
                <a:solidFill>
                  <a:schemeClr val="tx1"/>
                </a:solidFill>
                <a:ea typeface="Segoe UI" pitchFamily="34" charset="0"/>
                <a:cs typeface="Segoe Sans Display Semilight" pitchFamily="2" charset="0"/>
              </a:rPr>
            </a:br>
            <a:r>
              <a:rPr lang="en-US" sz="1200">
                <a:solidFill>
                  <a:schemeClr val="tx1"/>
                </a:solidFill>
                <a:ea typeface="Segoe UI" pitchFamily="34" charset="0"/>
                <a:cs typeface="Segoe Sans Display Semilight" pitchFamily="2" charset="0"/>
              </a:rPr>
              <a:t>Reporting and Auditing</a:t>
            </a:r>
          </a:p>
          <a:p>
            <a:pPr algn="l" defTabSz="932472" fontAlgn="base">
              <a:spcBef>
                <a:spcPct val="0"/>
              </a:spcBef>
              <a:spcAft>
                <a:spcPct val="0"/>
              </a:spcAft>
            </a:pPr>
            <a:endParaRPr lang="en-US" sz="1000">
              <a:solidFill>
                <a:schemeClr val="tx1"/>
              </a:solidFill>
              <a:ea typeface="Segoe UI" pitchFamily="34" charset="0"/>
              <a:cs typeface="Segoe UI" pitchFamily="34" charset="0"/>
            </a:endParaRPr>
          </a:p>
          <a:p>
            <a:pPr algn="l" defTabSz="932472" fontAlgn="base">
              <a:spcBef>
                <a:spcPct val="0"/>
              </a:spcBef>
              <a:spcAft>
                <a:spcPct val="0"/>
              </a:spcAft>
            </a:pPr>
            <a:r>
              <a:rPr lang="en-US" sz="900">
                <a:solidFill>
                  <a:schemeClr val="tx1"/>
                </a:solidFill>
                <a:ea typeface="Segoe UI" pitchFamily="34" charset="0"/>
                <a:cs typeface="Segoe Sans Display Semilight" pitchFamily="2" charset="0"/>
              </a:rPr>
              <a:t>Utilise automated compliance reports and audit trails to demonstrate compliance during internal or external audits, reducing time spent gathering evidence and improving transparency.</a:t>
            </a:r>
          </a:p>
        </p:txBody>
      </p:sp>
      <p:sp>
        <p:nvSpPr>
          <p:cNvPr id="67" name="Rectangle 66">
            <a:extLst>
              <a:ext uri="{FF2B5EF4-FFF2-40B4-BE49-F238E27FC236}">
                <a16:creationId xmlns:a16="http://schemas.microsoft.com/office/drawing/2014/main" id="{F7C4AACA-3537-4290-B660-8DA719552E8F}"/>
              </a:ext>
            </a:extLst>
          </p:cNvPr>
          <p:cNvSpPr/>
          <p:nvPr/>
        </p:nvSpPr>
        <p:spPr bwMode="auto">
          <a:xfrm>
            <a:off x="4530192" y="1174230"/>
            <a:ext cx="1980000" cy="174027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72000" bIns="0" numCol="1" spcCol="0" rtlCol="0" fromWordArt="0" anchor="t" anchorCtr="0" forceAA="0" compatLnSpc="1">
            <a:prstTxWarp prst="textNoShape">
              <a:avLst/>
            </a:prstTxWarp>
            <a:spAutoFit/>
          </a:bodyPr>
          <a:lstStyle/>
          <a:p>
            <a:pPr algn="l" defTabSz="932472" fontAlgn="base">
              <a:spcBef>
                <a:spcPct val="0"/>
              </a:spcBef>
              <a:spcAft>
                <a:spcPct val="0"/>
              </a:spcAft>
            </a:pPr>
            <a:r>
              <a:rPr lang="en-US" sz="1200" dirty="0">
                <a:solidFill>
                  <a:schemeClr val="tx1"/>
                </a:solidFill>
                <a:ea typeface="Segoe UI" pitchFamily="34" charset="0"/>
                <a:cs typeface="Segoe Sans Display Semilight"/>
              </a:rPr>
              <a:t>Unified </a:t>
            </a:r>
            <a:br>
              <a:rPr lang="en-US" sz="1200" dirty="0">
                <a:ea typeface="Segoe UI" pitchFamily="34" charset="0"/>
                <a:cs typeface="Segoe Sans Display Semilight" pitchFamily="2" charset="0"/>
              </a:rPr>
            </a:br>
            <a:r>
              <a:rPr lang="en-US" sz="1200" dirty="0">
                <a:solidFill>
                  <a:schemeClr val="tx1"/>
                </a:solidFill>
                <a:ea typeface="Segoe UI" pitchFamily="34" charset="0"/>
                <a:cs typeface="Segoe Sans Display Semilight"/>
              </a:rPr>
              <a:t>Governance Framework</a:t>
            </a:r>
          </a:p>
          <a:p>
            <a:pPr algn="l" defTabSz="932472" fontAlgn="base">
              <a:spcBef>
                <a:spcPct val="0"/>
              </a:spcBef>
              <a:spcAft>
                <a:spcPct val="0"/>
              </a:spcAft>
            </a:pPr>
            <a:endParaRPr lang="en-US" sz="1000">
              <a:solidFill>
                <a:schemeClr val="tx1"/>
              </a:solidFill>
              <a:ea typeface="Segoe UI" pitchFamily="34" charset="0"/>
              <a:cs typeface="Segoe UI" pitchFamily="34" charset="0"/>
            </a:endParaRPr>
          </a:p>
          <a:p>
            <a:pPr defTabSz="932472" fontAlgn="base">
              <a:spcBef>
                <a:spcPct val="0"/>
              </a:spcBef>
              <a:spcAft>
                <a:spcPct val="0"/>
              </a:spcAft>
            </a:pPr>
            <a:r>
              <a:rPr lang="en-US" sz="900" dirty="0">
                <a:solidFill>
                  <a:schemeClr val="tx1"/>
                </a:solidFill>
                <a:ea typeface="Segoe UI" pitchFamily="34" charset="0"/>
                <a:cs typeface="Segoe Sans Display Semilight"/>
              </a:rPr>
              <a:t>Establish a unified compliance and data governance framework with M365 E5 Compliance that enables seamless management of policies, user activities and retention requirements, ensuring all compliance obligations are met across all platforms.</a:t>
            </a:r>
          </a:p>
        </p:txBody>
      </p:sp>
      <p:sp>
        <p:nvSpPr>
          <p:cNvPr id="7" name="Rectangle 6">
            <a:extLst>
              <a:ext uri="{FF2B5EF4-FFF2-40B4-BE49-F238E27FC236}">
                <a16:creationId xmlns:a16="http://schemas.microsoft.com/office/drawing/2014/main" id="{12D71FC3-292A-43CA-8200-0C470FC88A4C}"/>
              </a:ext>
            </a:extLst>
          </p:cNvPr>
          <p:cNvSpPr>
            <a:spLocks/>
          </p:cNvSpPr>
          <p:nvPr/>
        </p:nvSpPr>
        <p:spPr bwMode="auto">
          <a:xfrm>
            <a:off x="310372" y="1174229"/>
            <a:ext cx="1980000" cy="17784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a:solidFill>
                  <a:schemeClr val="tx1"/>
                </a:solidFill>
                <a:ea typeface="Segoe UI" pitchFamily="34" charset="0"/>
                <a:cs typeface="Segoe Sans Display Semilight" pitchFamily="2" charset="0"/>
              </a:rPr>
              <a:t>Regulatory </a:t>
            </a:r>
            <a:br>
              <a:rPr lang="en-US" sz="1200">
                <a:solidFill>
                  <a:schemeClr val="tx1"/>
                </a:solidFill>
                <a:ea typeface="Segoe UI" pitchFamily="34" charset="0"/>
                <a:cs typeface="Segoe Sans Display Semilight" pitchFamily="2" charset="0"/>
              </a:rPr>
            </a:br>
            <a:r>
              <a:rPr lang="en-US" sz="1200">
                <a:solidFill>
                  <a:schemeClr val="tx1"/>
                </a:solidFill>
                <a:ea typeface="Segoe UI" pitchFamily="34" charset="0"/>
                <a:cs typeface="Segoe Sans Display Semilight" pitchFamily="2" charset="0"/>
              </a:rPr>
              <a:t>Compliance Monitoring</a:t>
            </a:r>
          </a:p>
          <a:p>
            <a:pPr algn="l" defTabSz="932472" fontAlgn="base">
              <a:spcBef>
                <a:spcPct val="0"/>
              </a:spcBef>
              <a:spcAft>
                <a:spcPct val="0"/>
              </a:spcAft>
            </a:pPr>
            <a:endParaRPr lang="en-US" sz="1000">
              <a:solidFill>
                <a:schemeClr val="tx1"/>
              </a:solidFill>
              <a:ea typeface="Segoe UI" pitchFamily="34" charset="0"/>
              <a:cs typeface="Segoe UI" pitchFamily="34" charset="0"/>
            </a:endParaRPr>
          </a:p>
          <a:p>
            <a:pPr algn="l" defTabSz="932472" fontAlgn="base">
              <a:spcBef>
                <a:spcPct val="0"/>
              </a:spcBef>
              <a:spcAft>
                <a:spcPct val="0"/>
              </a:spcAft>
            </a:pPr>
            <a:r>
              <a:rPr lang="en-US" sz="900">
                <a:solidFill>
                  <a:schemeClr val="tx1"/>
                </a:solidFill>
                <a:ea typeface="Segoe UI" pitchFamily="34" charset="0"/>
                <a:cs typeface="Segoe Sans Display Semilight" pitchFamily="2" charset="0"/>
              </a:rPr>
              <a:t>Ensure ongoing adherence to compliance standards with automated monitoring and reporting tools that flag any non-compliance issues in real-time, ensuring quick remediation.</a:t>
            </a:r>
          </a:p>
        </p:txBody>
      </p:sp>
      <p:pic>
        <p:nvPicPr>
          <p:cNvPr id="131" name="Picture 130">
            <a:extLst>
              <a:ext uri="{FF2B5EF4-FFF2-40B4-BE49-F238E27FC236}">
                <a16:creationId xmlns:a16="http://schemas.microsoft.com/office/drawing/2014/main" id="{1AF34B36-4A10-4CAB-BBA3-D03CB0EEC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372" y="3913346"/>
            <a:ext cx="6219015" cy="3081192"/>
          </a:xfrm>
          <a:prstGeom prst="rect">
            <a:avLst/>
          </a:prstGeom>
        </p:spPr>
      </p:pic>
      <p:cxnSp>
        <p:nvCxnSpPr>
          <p:cNvPr id="136" name="Straight Connector 135">
            <a:extLst>
              <a:ext uri="{FF2B5EF4-FFF2-40B4-BE49-F238E27FC236}">
                <a16:creationId xmlns:a16="http://schemas.microsoft.com/office/drawing/2014/main" id="{A821B49E-95F7-40CD-B3AD-9EE83DD0414E}"/>
              </a:ext>
            </a:extLst>
          </p:cNvPr>
          <p:cNvCxnSpPr>
            <a:cxnSpLocks/>
          </p:cNvCxnSpPr>
          <p:nvPr/>
        </p:nvCxnSpPr>
        <p:spPr>
          <a:xfrm>
            <a:off x="1865125" y="4036336"/>
            <a:ext cx="0" cy="2835213"/>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206DA9F-1666-4110-836F-BE0873D26414}"/>
              </a:ext>
            </a:extLst>
          </p:cNvPr>
          <p:cNvCxnSpPr>
            <a:cxnSpLocks/>
          </p:cNvCxnSpPr>
          <p:nvPr/>
        </p:nvCxnSpPr>
        <p:spPr>
          <a:xfrm>
            <a:off x="3419878" y="4036336"/>
            <a:ext cx="0" cy="2835213"/>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613FD1D-6690-49F3-8F36-33FD89BB046C}"/>
              </a:ext>
            </a:extLst>
          </p:cNvPr>
          <p:cNvCxnSpPr>
            <a:cxnSpLocks/>
          </p:cNvCxnSpPr>
          <p:nvPr/>
        </p:nvCxnSpPr>
        <p:spPr>
          <a:xfrm>
            <a:off x="5060005" y="4036336"/>
            <a:ext cx="0" cy="2835213"/>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5C37B7C0-4246-4CC7-BEB7-6D8029021D76}"/>
              </a:ext>
            </a:extLst>
          </p:cNvPr>
          <p:cNvSpPr>
            <a:spLocks noGrp="1"/>
          </p:cNvSpPr>
          <p:nvPr>
            <p:ph type="body" sz="quarter" idx="10"/>
          </p:nvPr>
        </p:nvSpPr>
        <p:spPr>
          <a:xfrm>
            <a:off x="328613" y="374724"/>
            <a:ext cx="6200773" cy="600164"/>
          </a:xfrm>
        </p:spPr>
        <p:txBody>
          <a:bodyPr vert="horz" wrap="square" lIns="0" tIns="0" rIns="0" bIns="0" rtlCol="0" anchor="b">
            <a:spAutoFit/>
          </a:bodyPr>
          <a:lstStyle/>
          <a:p>
            <a:r>
              <a:rPr lang="en-US" sz="1300" dirty="0">
                <a:cs typeface="Segoe Sans Display Semilight"/>
              </a:rPr>
              <a:t>M365 E5</a:t>
            </a:r>
            <a:r>
              <a:rPr lang="en-US" sz="1300" dirty="0">
                <a:latin typeface="+mj-lt"/>
                <a:cs typeface="Segoe Sans Display Semilight"/>
              </a:rPr>
              <a:t> Compliance enhances </a:t>
            </a:r>
            <a:r>
              <a:rPr lang="en-US" sz="1300" dirty="0">
                <a:cs typeface="Segoe Sans Display Semilight"/>
              </a:rPr>
              <a:t>M365 E3</a:t>
            </a:r>
            <a:r>
              <a:rPr lang="en-US" sz="1300" dirty="0">
                <a:latin typeface="+mj-lt"/>
                <a:cs typeface="Segoe Sans Display Semilight"/>
              </a:rPr>
              <a:t> with comprehensive data governance, retention policies and automated compliance reporting, ensuring </a:t>
            </a:r>
            <a:r>
              <a:rPr lang="en-US" sz="1300" dirty="0" err="1">
                <a:latin typeface="+mj-lt"/>
                <a:cs typeface="Segoe Sans Display Semilight"/>
              </a:rPr>
              <a:t>organisations</a:t>
            </a:r>
            <a:r>
              <a:rPr lang="en-US" sz="1300" dirty="0">
                <a:latin typeface="+mj-lt"/>
                <a:cs typeface="Segoe Sans Display Semilight"/>
              </a:rPr>
              <a:t> stay ahead of regulatory requirements while securing sensitive information.</a:t>
            </a:r>
          </a:p>
        </p:txBody>
      </p:sp>
      <p:sp>
        <p:nvSpPr>
          <p:cNvPr id="23" name="Text Placeholder 22">
            <a:extLst>
              <a:ext uri="{FF2B5EF4-FFF2-40B4-BE49-F238E27FC236}">
                <a16:creationId xmlns:a16="http://schemas.microsoft.com/office/drawing/2014/main" id="{CDAEFF45-A144-4A33-9B65-231C92DF3A43}"/>
              </a:ext>
            </a:extLst>
          </p:cNvPr>
          <p:cNvSpPr>
            <a:spLocks noGrp="1"/>
          </p:cNvSpPr>
          <p:nvPr>
            <p:ph type="body" sz="quarter" idx="11"/>
          </p:nvPr>
        </p:nvSpPr>
        <p:spPr/>
        <p:txBody>
          <a:bodyPr/>
          <a:lstStyle/>
          <a:p>
            <a:endParaRPr lang="en-US"/>
          </a:p>
        </p:txBody>
      </p:sp>
      <p:sp>
        <p:nvSpPr>
          <p:cNvPr id="24" name="Text Placeholder 23">
            <a:extLst>
              <a:ext uri="{FF2B5EF4-FFF2-40B4-BE49-F238E27FC236}">
                <a16:creationId xmlns:a16="http://schemas.microsoft.com/office/drawing/2014/main" id="{F31B3003-3610-4BA5-A2EC-6D2AF62055B8}"/>
              </a:ext>
            </a:extLst>
          </p:cNvPr>
          <p:cNvSpPr>
            <a:spLocks noGrp="1"/>
          </p:cNvSpPr>
          <p:nvPr>
            <p:ph type="body" sz="quarter" idx="12"/>
          </p:nvPr>
        </p:nvSpPr>
        <p:spPr/>
        <p:txBody>
          <a:bodyPr/>
          <a:lstStyle/>
          <a:p>
            <a:endParaRPr lang="en-US"/>
          </a:p>
        </p:txBody>
      </p:sp>
      <p:sp>
        <p:nvSpPr>
          <p:cNvPr id="25" name="Text Placeholder 24">
            <a:extLst>
              <a:ext uri="{FF2B5EF4-FFF2-40B4-BE49-F238E27FC236}">
                <a16:creationId xmlns:a16="http://schemas.microsoft.com/office/drawing/2014/main" id="{4A38F495-163D-49BF-958C-41D5C3C6D7A2}"/>
              </a:ext>
            </a:extLst>
          </p:cNvPr>
          <p:cNvSpPr>
            <a:spLocks noGrp="1"/>
          </p:cNvSpPr>
          <p:nvPr>
            <p:ph type="body" sz="quarter" idx="13"/>
          </p:nvPr>
        </p:nvSpPr>
        <p:spPr/>
        <p:txBody>
          <a:bodyPr/>
          <a:lstStyle/>
          <a:p>
            <a:endParaRPr lang="en-US"/>
          </a:p>
        </p:txBody>
      </p:sp>
      <p:sp>
        <p:nvSpPr>
          <p:cNvPr id="26" name="Picture Placeholder 25">
            <a:extLst>
              <a:ext uri="{FF2B5EF4-FFF2-40B4-BE49-F238E27FC236}">
                <a16:creationId xmlns:a16="http://schemas.microsoft.com/office/drawing/2014/main" id="{78D466B0-79F4-4AE9-BCF7-3F8EF369E571}"/>
              </a:ext>
            </a:extLst>
          </p:cNvPr>
          <p:cNvSpPr>
            <a:spLocks noGrp="1"/>
          </p:cNvSpPr>
          <p:nvPr>
            <p:ph type="pic" sz="quarter" idx="14"/>
          </p:nvPr>
        </p:nvSpPr>
        <p:spPr/>
        <p:txBody>
          <a:bodyPr/>
          <a:lstStyle/>
          <a:p>
            <a:endParaRPr lang="en-US"/>
          </a:p>
        </p:txBody>
      </p:sp>
      <p:sp>
        <p:nvSpPr>
          <p:cNvPr id="27" name="Picture Placeholder 26">
            <a:extLst>
              <a:ext uri="{FF2B5EF4-FFF2-40B4-BE49-F238E27FC236}">
                <a16:creationId xmlns:a16="http://schemas.microsoft.com/office/drawing/2014/main" id="{1BE1E16A-B990-4464-A438-4E4EC0193577}"/>
              </a:ext>
            </a:extLst>
          </p:cNvPr>
          <p:cNvSpPr>
            <a:spLocks noGrp="1"/>
          </p:cNvSpPr>
          <p:nvPr>
            <p:ph type="pic" sz="quarter" idx="15"/>
          </p:nvPr>
        </p:nvSpPr>
        <p:spPr/>
        <p:txBody>
          <a:bodyPr/>
          <a:lstStyle/>
          <a:p>
            <a:endParaRPr lang="en-US"/>
          </a:p>
        </p:txBody>
      </p:sp>
      <p:sp>
        <p:nvSpPr>
          <p:cNvPr id="28" name="Text Placeholder 27">
            <a:extLst>
              <a:ext uri="{FF2B5EF4-FFF2-40B4-BE49-F238E27FC236}">
                <a16:creationId xmlns:a16="http://schemas.microsoft.com/office/drawing/2014/main" id="{A39D1260-3B29-4312-AEBE-71D309602CA8}"/>
              </a:ext>
            </a:extLst>
          </p:cNvPr>
          <p:cNvSpPr>
            <a:spLocks noGrp="1"/>
          </p:cNvSpPr>
          <p:nvPr>
            <p:ph type="body" sz="quarter" idx="16"/>
          </p:nvPr>
        </p:nvSpPr>
        <p:spPr/>
        <p:txBody>
          <a:bodyPr/>
          <a:lstStyle/>
          <a:p>
            <a:endParaRPr lang="en-US"/>
          </a:p>
        </p:txBody>
      </p:sp>
      <p:sp>
        <p:nvSpPr>
          <p:cNvPr id="168" name="Text Placeholder 167">
            <a:extLst>
              <a:ext uri="{FF2B5EF4-FFF2-40B4-BE49-F238E27FC236}">
                <a16:creationId xmlns:a16="http://schemas.microsoft.com/office/drawing/2014/main" id="{1D121A0E-D7ED-4EE5-9FBB-BB51DC1692E4}"/>
              </a:ext>
            </a:extLst>
          </p:cNvPr>
          <p:cNvSpPr>
            <a:spLocks noGrp="1"/>
          </p:cNvSpPr>
          <p:nvPr>
            <p:ph type="body" sz="quarter" idx="17"/>
          </p:nvPr>
        </p:nvSpPr>
        <p:spPr/>
        <p:txBody>
          <a:bodyPr>
            <a:spAutoFit/>
          </a:bodyPr>
          <a:lstStyle/>
          <a:p>
            <a:r>
              <a:rPr lang="en-US" sz="700" dirty="0"/>
              <a:t>Don't become a target—reach out today to fortify your information protection and shield your business from costly data loss and security threats.</a:t>
            </a:r>
          </a:p>
          <a:p>
            <a:r>
              <a:rPr lang="en-US" sz="700" dirty="0"/>
              <a:t>Learn how Microsoft 365 can help you empower your team to work securely from anywhere, streamline costs and enhance data protection.</a:t>
            </a:r>
          </a:p>
        </p:txBody>
      </p:sp>
      <p:sp>
        <p:nvSpPr>
          <p:cNvPr id="69" name="TextBox 68">
            <a:extLst>
              <a:ext uri="{FF2B5EF4-FFF2-40B4-BE49-F238E27FC236}">
                <a16:creationId xmlns:a16="http://schemas.microsoft.com/office/drawing/2014/main" id="{96DB38AF-65B6-45F2-AED9-0590DCF15C68}"/>
              </a:ext>
            </a:extLst>
          </p:cNvPr>
          <p:cNvSpPr txBox="1"/>
          <p:nvPr/>
        </p:nvSpPr>
        <p:spPr>
          <a:xfrm>
            <a:off x="328613" y="3311953"/>
            <a:ext cx="6183983" cy="430887"/>
          </a:xfrm>
          <a:prstGeom prst="rect">
            <a:avLst/>
          </a:prstGeom>
          <a:noFill/>
        </p:spPr>
        <p:txBody>
          <a:bodyPr wrap="square" lIns="0" tIns="0" rIns="0" bIns="0" anchor="t">
            <a:spAutoFit/>
          </a:bodyPr>
          <a:lstStyle/>
          <a:p>
            <a:pPr>
              <a:spcAft>
                <a:spcPts val="800"/>
              </a:spcAft>
              <a:defRPr/>
            </a:pPr>
            <a:r>
              <a:rPr lang="en-US" sz="1400" dirty="0">
                <a:latin typeface="+mj-lt"/>
                <a:cs typeface="Segoe Sans Display Semilight"/>
              </a:rPr>
              <a:t>M365 E3 Plus</a:t>
            </a:r>
            <a:br>
              <a:rPr lang="en-US" sz="1400" dirty="0">
                <a:latin typeface="+mj-lt"/>
                <a:cs typeface="Segoe Sans Display Semilight" pitchFamily="2" charset="0"/>
              </a:rPr>
            </a:br>
            <a:r>
              <a:rPr lang="en-US" sz="1400" dirty="0">
                <a:latin typeface="+mj-lt"/>
                <a:cs typeface="Segoe Sans Display Semilight"/>
              </a:rPr>
              <a:t>M365 E5 Compliance</a:t>
            </a:r>
          </a:p>
        </p:txBody>
      </p:sp>
      <p:sp>
        <p:nvSpPr>
          <p:cNvPr id="132" name="Rectangle 131">
            <a:extLst>
              <a:ext uri="{FF2B5EF4-FFF2-40B4-BE49-F238E27FC236}">
                <a16:creationId xmlns:a16="http://schemas.microsoft.com/office/drawing/2014/main" id="{14C81635-535E-4A82-819F-17A7EA7ADB8D}"/>
              </a:ext>
            </a:extLst>
          </p:cNvPr>
          <p:cNvSpPr>
            <a:spLocks/>
          </p:cNvSpPr>
          <p:nvPr/>
        </p:nvSpPr>
        <p:spPr bwMode="auto">
          <a:xfrm>
            <a:off x="1865125" y="3913347"/>
            <a:ext cx="1554753" cy="24977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0" numCol="1" spcCol="0" rtlCol="0" fromWordArt="0" anchor="t" anchorCtr="0" forceAA="0" compatLnSpc="1">
            <a:prstTxWarp prst="textNoShape">
              <a:avLst/>
            </a:prstTxWarp>
            <a:spAutoFit/>
          </a:bodyPr>
          <a:lstStyle/>
          <a:p>
            <a:pPr algn="l" defTabSz="932472" fontAlgn="base">
              <a:spcBef>
                <a:spcPct val="0"/>
              </a:spcBef>
            </a:pPr>
            <a:r>
              <a:rPr lang="en-US" sz="900">
                <a:solidFill>
                  <a:schemeClr val="tx1"/>
                </a:solidFill>
                <a:latin typeface="+mj-lt"/>
                <a:ea typeface="Segoe UI" pitchFamily="34" charset="0"/>
                <a:cs typeface="Segoe Sans Display Semilight" pitchFamily="2" charset="0"/>
              </a:rPr>
              <a:t>Business Drivers </a:t>
            </a:r>
            <a:br>
              <a:rPr lang="en-US" sz="900">
                <a:solidFill>
                  <a:schemeClr val="tx1"/>
                </a:solidFill>
                <a:latin typeface="+mj-lt"/>
                <a:ea typeface="Segoe UI" pitchFamily="34" charset="0"/>
                <a:cs typeface="Segoe Sans Display Semilight" pitchFamily="2" charset="0"/>
              </a:rPr>
            </a:br>
            <a:r>
              <a:rPr lang="en-US" sz="900">
                <a:solidFill>
                  <a:schemeClr val="tx1"/>
                </a:solidFill>
                <a:latin typeface="+mj-lt"/>
                <a:ea typeface="Segoe UI" pitchFamily="34" charset="0"/>
                <a:cs typeface="Segoe Sans Display Semilight" pitchFamily="2" charset="0"/>
              </a:rPr>
              <a:t>&amp; Project Objectives</a:t>
            </a:r>
          </a:p>
          <a:p>
            <a:pPr algn="l" defTabSz="932472" fontAlgn="base">
              <a:spcBef>
                <a:spcPct val="0"/>
              </a:spcBef>
            </a:pPr>
            <a:endParaRPr lang="en-US" sz="800">
              <a:solidFill>
                <a:schemeClr val="tx1"/>
              </a:solidFill>
              <a:ea typeface="Segoe UI" pitchFamily="34" charset="0"/>
              <a:cs typeface="Segoe Sans Display Semilight" pitchFamily="2" charset="0"/>
            </a:endParaRPr>
          </a:p>
          <a:p>
            <a:pPr marL="122238" indent="-122238" algn="l" defTabSz="932472" fontAlgn="base">
              <a:spcBef>
                <a:spcPct val="0"/>
              </a:spcBef>
              <a:spcAft>
                <a:spcPts val="300"/>
              </a:spcAft>
              <a:buFont typeface="+mj-lt"/>
              <a:buAutoNum type="arabicPeriod"/>
            </a:pPr>
            <a:r>
              <a:rPr lang="en-US" sz="800">
                <a:solidFill>
                  <a:schemeClr val="tx1"/>
                </a:solidFill>
                <a:ea typeface="Segoe UI" pitchFamily="34" charset="0"/>
                <a:cs typeface="Segoe Sans Display Semilight" pitchFamily="2" charset="0"/>
              </a:rPr>
              <a:t>Legal readiness – Automated data classification &amp; retention</a:t>
            </a:r>
          </a:p>
          <a:p>
            <a:pPr marL="122238" indent="-122238" algn="l" defTabSz="932472" fontAlgn="base">
              <a:spcBef>
                <a:spcPct val="0"/>
              </a:spcBef>
              <a:spcAft>
                <a:spcPts val="300"/>
              </a:spcAft>
              <a:buFont typeface="+mj-lt"/>
              <a:buAutoNum type="arabicPeriod"/>
            </a:pPr>
            <a:r>
              <a:rPr lang="en-US" sz="800">
                <a:solidFill>
                  <a:schemeClr val="tx1"/>
                </a:solidFill>
                <a:ea typeface="Segoe UI" pitchFamily="34" charset="0"/>
                <a:cs typeface="Segoe Sans Display Semilight" pitchFamily="2" charset="0"/>
              </a:rPr>
              <a:t>Secure access across locations and devices</a:t>
            </a:r>
          </a:p>
          <a:p>
            <a:pPr marL="122238" indent="-122238" algn="l" defTabSz="932472" fontAlgn="base">
              <a:spcBef>
                <a:spcPct val="0"/>
              </a:spcBef>
              <a:spcAft>
                <a:spcPts val="300"/>
              </a:spcAft>
              <a:buFont typeface="+mj-lt"/>
              <a:buAutoNum type="arabicPeriod"/>
            </a:pPr>
            <a:r>
              <a:rPr lang="en-US" sz="800">
                <a:solidFill>
                  <a:schemeClr val="tx1"/>
                </a:solidFill>
                <a:ea typeface="Segoe UI" pitchFamily="34" charset="0"/>
                <a:cs typeface="Segoe Sans Display Semilight" pitchFamily="2" charset="0"/>
              </a:rPr>
              <a:t>Demonstrating robust data security to customers /partners</a:t>
            </a:r>
          </a:p>
          <a:p>
            <a:pPr marL="122238" indent="-122238" algn="l" defTabSz="932472" fontAlgn="base">
              <a:spcBef>
                <a:spcPct val="0"/>
              </a:spcBef>
              <a:spcAft>
                <a:spcPts val="300"/>
              </a:spcAft>
              <a:buFont typeface="+mj-lt"/>
              <a:buAutoNum type="arabicPeriod"/>
            </a:pPr>
            <a:r>
              <a:rPr lang="en-US" sz="800">
                <a:solidFill>
                  <a:schemeClr val="tx1"/>
                </a:solidFill>
                <a:ea typeface="Segoe UI" pitchFamily="34" charset="0"/>
                <a:cs typeface="Segoe Sans Display Semilight" pitchFamily="2" charset="0"/>
              </a:rPr>
              <a:t>Avoiding fines, lawsuits, and reputational damage</a:t>
            </a:r>
          </a:p>
          <a:p>
            <a:pPr marL="122238" indent="-122238" algn="l" defTabSz="932472" fontAlgn="base">
              <a:spcBef>
                <a:spcPct val="0"/>
              </a:spcBef>
              <a:spcAft>
                <a:spcPts val="300"/>
              </a:spcAft>
              <a:buFont typeface="+mj-lt"/>
              <a:buAutoNum type="arabicPeriod"/>
            </a:pPr>
            <a:r>
              <a:rPr lang="en-US" sz="800">
                <a:solidFill>
                  <a:schemeClr val="tx1"/>
                </a:solidFill>
                <a:ea typeface="Segoe UI" pitchFamily="34" charset="0"/>
                <a:cs typeface="Segoe Sans Display Semilight" pitchFamily="2" charset="0"/>
              </a:rPr>
              <a:t>Automating data protection to stay ahead of threats</a:t>
            </a:r>
          </a:p>
          <a:p>
            <a:pPr marL="122238" indent="-122238" algn="l" defTabSz="932472" fontAlgn="base">
              <a:spcBef>
                <a:spcPct val="0"/>
              </a:spcBef>
              <a:spcAft>
                <a:spcPts val="300"/>
              </a:spcAft>
              <a:buFont typeface="+mj-lt"/>
              <a:buAutoNum type="arabicPeriod"/>
            </a:pPr>
            <a:r>
              <a:rPr lang="en-US" sz="800">
                <a:solidFill>
                  <a:schemeClr val="tx1"/>
                </a:solidFill>
                <a:ea typeface="Segoe UI" pitchFamily="34" charset="0"/>
                <a:cs typeface="Segoe Sans Display Semilight" pitchFamily="2" charset="0"/>
              </a:rPr>
              <a:t>Data security risks – Insider threats &amp; accidental leaks</a:t>
            </a:r>
          </a:p>
        </p:txBody>
      </p:sp>
      <p:sp>
        <p:nvSpPr>
          <p:cNvPr id="134" name="Rectangle 133">
            <a:extLst>
              <a:ext uri="{FF2B5EF4-FFF2-40B4-BE49-F238E27FC236}">
                <a16:creationId xmlns:a16="http://schemas.microsoft.com/office/drawing/2014/main" id="{E88DACA3-AC69-4F09-B6B8-E05B3207AE24}"/>
              </a:ext>
            </a:extLst>
          </p:cNvPr>
          <p:cNvSpPr>
            <a:spLocks/>
          </p:cNvSpPr>
          <p:nvPr/>
        </p:nvSpPr>
        <p:spPr bwMode="auto">
          <a:xfrm>
            <a:off x="310372" y="3913347"/>
            <a:ext cx="1554753" cy="21746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0" numCol="1" spcCol="0" rtlCol="0" fromWordArt="0" anchor="t" anchorCtr="0" forceAA="0" compatLnSpc="1">
            <a:prstTxWarp prst="textNoShape">
              <a:avLst/>
            </a:prstTxWarp>
            <a:spAutoFit/>
          </a:bodyPr>
          <a:lstStyle/>
          <a:p>
            <a:pPr algn="l" defTabSz="932472" fontAlgn="base">
              <a:spcBef>
                <a:spcPct val="0"/>
              </a:spcBef>
            </a:pPr>
            <a:r>
              <a:rPr lang="en-US" sz="900">
                <a:solidFill>
                  <a:schemeClr val="tx1"/>
                </a:solidFill>
                <a:latin typeface="+mj-lt"/>
                <a:ea typeface="Segoe UI" pitchFamily="34" charset="0"/>
                <a:cs typeface="Segoe Sans Display Semilight" pitchFamily="2" charset="0"/>
              </a:rPr>
              <a:t>Current </a:t>
            </a:r>
            <a:br>
              <a:rPr lang="en-US" sz="900">
                <a:solidFill>
                  <a:schemeClr val="tx1"/>
                </a:solidFill>
                <a:latin typeface="+mj-lt"/>
                <a:ea typeface="Segoe UI" pitchFamily="34" charset="0"/>
                <a:cs typeface="Segoe Sans Display Semilight" pitchFamily="2" charset="0"/>
              </a:rPr>
            </a:br>
            <a:r>
              <a:rPr lang="en-US" sz="900">
                <a:solidFill>
                  <a:schemeClr val="tx1"/>
                </a:solidFill>
                <a:latin typeface="+mj-lt"/>
                <a:ea typeface="Segoe UI" pitchFamily="34" charset="0"/>
                <a:cs typeface="Segoe Sans Display Semilight" pitchFamily="2" charset="0"/>
              </a:rPr>
              <a:t>Challenges</a:t>
            </a:r>
          </a:p>
          <a:p>
            <a:pPr algn="l" defTabSz="932472" fontAlgn="base">
              <a:spcBef>
                <a:spcPct val="0"/>
              </a:spcBef>
            </a:pPr>
            <a:endParaRPr lang="en-US" sz="800">
              <a:solidFill>
                <a:schemeClr val="tx1"/>
              </a:solidFill>
              <a:ea typeface="Segoe UI" pitchFamily="34" charset="0"/>
              <a:cs typeface="Segoe Sans Display Semilight" pitchFamily="2" charset="0"/>
            </a:endParaRPr>
          </a:p>
          <a:p>
            <a:pPr marL="114300" indent="-114300" algn="l" defTabSz="932472" fontAlgn="base">
              <a:spcBef>
                <a:spcPct val="0"/>
              </a:spcBef>
              <a:spcAft>
                <a:spcPts val="300"/>
              </a:spcAft>
              <a:buFont typeface="Arial" panose="020B0604020202020204" pitchFamily="34" charset="0"/>
              <a:buChar char="•"/>
            </a:pPr>
            <a:r>
              <a:rPr lang="en-US" sz="800">
                <a:solidFill>
                  <a:schemeClr val="tx1"/>
                </a:solidFill>
                <a:ea typeface="Segoe UI" pitchFamily="34" charset="0"/>
                <a:cs typeface="Segoe Sans Display Semilight" pitchFamily="2" charset="0"/>
              </a:rPr>
              <a:t>Compliance challenges – Managing multiple regulations</a:t>
            </a:r>
          </a:p>
          <a:p>
            <a:pPr marL="114300" indent="-114300" algn="l" defTabSz="932472" fontAlgn="base">
              <a:spcBef>
                <a:spcPct val="0"/>
              </a:spcBef>
              <a:spcAft>
                <a:spcPts val="300"/>
              </a:spcAft>
              <a:buFont typeface="Arial" panose="020B0604020202020204" pitchFamily="34" charset="0"/>
              <a:buChar char="•"/>
            </a:pPr>
            <a:r>
              <a:rPr lang="en-US" sz="800">
                <a:solidFill>
                  <a:schemeClr val="tx1"/>
                </a:solidFill>
                <a:ea typeface="Segoe UI" pitchFamily="34" charset="0"/>
                <a:cs typeface="Segoe Sans Display Semilight" pitchFamily="2" charset="0"/>
              </a:rPr>
              <a:t>Data sprawl – Sensitive info spread across devices &amp; cloud apps</a:t>
            </a:r>
          </a:p>
          <a:p>
            <a:pPr marL="114300" indent="-114300" algn="l" defTabSz="932472" fontAlgn="base">
              <a:spcBef>
                <a:spcPct val="0"/>
              </a:spcBef>
              <a:spcAft>
                <a:spcPts val="300"/>
              </a:spcAft>
              <a:buFont typeface="Arial" panose="020B0604020202020204" pitchFamily="34" charset="0"/>
              <a:buChar char="•"/>
            </a:pPr>
            <a:r>
              <a:rPr lang="en-US" sz="800">
                <a:solidFill>
                  <a:schemeClr val="tx1"/>
                </a:solidFill>
                <a:ea typeface="Segoe UI" pitchFamily="34" charset="0"/>
                <a:cs typeface="Segoe Sans Display Semilight" pitchFamily="2" charset="0"/>
              </a:rPr>
              <a:t>High data leak risk – Weak controls over unauthorized sharing</a:t>
            </a:r>
          </a:p>
          <a:p>
            <a:pPr marL="114300" indent="-114300" algn="l" defTabSz="932472" fontAlgn="base">
              <a:spcBef>
                <a:spcPct val="0"/>
              </a:spcBef>
              <a:spcAft>
                <a:spcPts val="300"/>
              </a:spcAft>
              <a:buFont typeface="Arial" panose="020B0604020202020204" pitchFamily="34" charset="0"/>
              <a:buChar char="•"/>
            </a:pPr>
            <a:r>
              <a:rPr lang="en-US" sz="800">
                <a:solidFill>
                  <a:schemeClr val="tx1"/>
                </a:solidFill>
                <a:ea typeface="Segoe UI" pitchFamily="34" charset="0"/>
                <a:cs typeface="Segoe Sans Display Semilight" pitchFamily="2" charset="0"/>
              </a:rPr>
              <a:t>Time-consuming compliance – Manual audits &amp; legal holds</a:t>
            </a:r>
          </a:p>
        </p:txBody>
      </p:sp>
      <p:sp>
        <p:nvSpPr>
          <p:cNvPr id="135" name="Rectangle 134">
            <a:extLst>
              <a:ext uri="{FF2B5EF4-FFF2-40B4-BE49-F238E27FC236}">
                <a16:creationId xmlns:a16="http://schemas.microsoft.com/office/drawing/2014/main" id="{B775A6C6-230D-4EE8-A352-6FD97FBF9172}"/>
              </a:ext>
            </a:extLst>
          </p:cNvPr>
          <p:cNvSpPr>
            <a:spLocks/>
          </p:cNvSpPr>
          <p:nvPr/>
        </p:nvSpPr>
        <p:spPr bwMode="auto">
          <a:xfrm>
            <a:off x="3419879" y="3913347"/>
            <a:ext cx="1515068" cy="30286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0" numCol="1" spcCol="0" rtlCol="0" fromWordArt="0" anchor="t" anchorCtr="0" forceAA="0" compatLnSpc="1">
            <a:prstTxWarp prst="textNoShape">
              <a:avLst/>
            </a:prstTxWarp>
            <a:spAutoFit/>
          </a:bodyPr>
          <a:lstStyle/>
          <a:p>
            <a:pPr algn="l" defTabSz="932472" fontAlgn="base">
              <a:spcBef>
                <a:spcPct val="0"/>
              </a:spcBef>
            </a:pPr>
            <a:r>
              <a:rPr lang="en-US" sz="900">
                <a:solidFill>
                  <a:schemeClr val="tx1"/>
                </a:solidFill>
                <a:latin typeface="+mj-lt"/>
                <a:ea typeface="Segoe UI" pitchFamily="34" charset="0"/>
                <a:cs typeface="Segoe Sans Display Semilight" pitchFamily="2" charset="0"/>
              </a:rPr>
              <a:t>New </a:t>
            </a:r>
            <a:br>
              <a:rPr lang="en-US" sz="900">
                <a:solidFill>
                  <a:schemeClr val="tx1"/>
                </a:solidFill>
                <a:latin typeface="+mj-lt"/>
                <a:ea typeface="Segoe UI" pitchFamily="34" charset="0"/>
                <a:cs typeface="Segoe Sans Display Semilight" pitchFamily="2" charset="0"/>
              </a:rPr>
            </a:br>
            <a:r>
              <a:rPr lang="en-US" sz="900">
                <a:solidFill>
                  <a:schemeClr val="tx1"/>
                </a:solidFill>
                <a:latin typeface="+mj-lt"/>
                <a:ea typeface="Segoe UI" pitchFamily="34" charset="0"/>
                <a:cs typeface="Segoe Sans Display Semilight" pitchFamily="2" charset="0"/>
              </a:rPr>
              <a:t>Capabilities</a:t>
            </a:r>
          </a:p>
          <a:p>
            <a:pPr algn="l" defTabSz="932472" fontAlgn="base">
              <a:spcBef>
                <a:spcPct val="0"/>
              </a:spcBef>
            </a:pPr>
            <a:endParaRPr lang="en-US" sz="800">
              <a:solidFill>
                <a:schemeClr val="tx1"/>
              </a:solidFill>
              <a:ea typeface="Segoe UI" pitchFamily="34" charset="0"/>
              <a:cs typeface="Segoe Sans Display Semilight" pitchFamily="2" charset="0"/>
            </a:endParaRPr>
          </a:p>
          <a:p>
            <a:pPr algn="l" defTabSz="932472" fontAlgn="base">
              <a:spcBef>
                <a:spcPct val="0"/>
              </a:spcBef>
              <a:spcAft>
                <a:spcPts val="300"/>
              </a:spcAft>
            </a:pPr>
            <a:r>
              <a:rPr lang="en-US" sz="800">
                <a:solidFill>
                  <a:schemeClr val="tx1"/>
                </a:solidFill>
                <a:latin typeface="+mj-lt"/>
                <a:ea typeface="Segoe UI" pitchFamily="34" charset="0"/>
                <a:cs typeface="Segoe Sans Display Semilight" pitchFamily="2" charset="0"/>
              </a:rPr>
              <a:t>Information Protection – </a:t>
            </a:r>
            <a:r>
              <a:rPr lang="en-US" sz="800">
                <a:solidFill>
                  <a:schemeClr val="tx1"/>
                </a:solidFill>
                <a:ea typeface="Segoe UI" pitchFamily="34" charset="0"/>
                <a:cs typeface="Segoe Sans Display Semilight" pitchFamily="2" charset="0"/>
              </a:rPr>
              <a:t>Classify, label &amp; encrypt sensitive data</a:t>
            </a:r>
          </a:p>
          <a:p>
            <a:pPr algn="l" defTabSz="932472" fontAlgn="base">
              <a:spcBef>
                <a:spcPct val="0"/>
              </a:spcBef>
              <a:spcAft>
                <a:spcPts val="300"/>
              </a:spcAft>
            </a:pPr>
            <a:r>
              <a:rPr lang="en-US" sz="800">
                <a:solidFill>
                  <a:schemeClr val="tx1"/>
                </a:solidFill>
                <a:latin typeface="+mj-lt"/>
                <a:ea typeface="Segoe UI" pitchFamily="34" charset="0"/>
                <a:cs typeface="Segoe Sans Display Semilight" pitchFamily="2" charset="0"/>
              </a:rPr>
              <a:t>Data Loss Prevention (DLP) – </a:t>
            </a:r>
            <a:r>
              <a:rPr lang="en-US" sz="800">
                <a:solidFill>
                  <a:schemeClr val="tx1"/>
                </a:solidFill>
                <a:ea typeface="Segoe UI" pitchFamily="34" charset="0"/>
                <a:cs typeface="Segoe Sans Display Semilight" pitchFamily="2" charset="0"/>
              </a:rPr>
              <a:t>prevent unauthorized sharing</a:t>
            </a:r>
          </a:p>
          <a:p>
            <a:pPr algn="l" defTabSz="932472" fontAlgn="base">
              <a:spcBef>
                <a:spcPct val="0"/>
              </a:spcBef>
              <a:spcAft>
                <a:spcPts val="300"/>
              </a:spcAft>
            </a:pPr>
            <a:r>
              <a:rPr lang="en-US" sz="800">
                <a:solidFill>
                  <a:schemeClr val="tx1"/>
                </a:solidFill>
                <a:ea typeface="Segoe UI" pitchFamily="34" charset="0"/>
                <a:cs typeface="Segoe Sans Display Semilight" pitchFamily="2" charset="0"/>
              </a:rPr>
              <a:t>Auto-labeling– Apply security labels automatically</a:t>
            </a:r>
          </a:p>
          <a:p>
            <a:pPr algn="l" defTabSz="932472" fontAlgn="base">
              <a:spcBef>
                <a:spcPct val="0"/>
              </a:spcBef>
              <a:spcAft>
                <a:spcPts val="300"/>
              </a:spcAft>
            </a:pPr>
            <a:r>
              <a:rPr lang="en-US" sz="800">
                <a:solidFill>
                  <a:schemeClr val="tx1"/>
                </a:solidFill>
                <a:latin typeface="+mj-lt"/>
                <a:ea typeface="Segoe UI" pitchFamily="34" charset="0"/>
                <a:cs typeface="Segoe Sans Display Semilight" pitchFamily="2" charset="0"/>
              </a:rPr>
              <a:t>Retention &amp; archiving policies –</a:t>
            </a:r>
            <a:r>
              <a:rPr lang="en-US" sz="800">
                <a:solidFill>
                  <a:schemeClr val="tx1"/>
                </a:solidFill>
                <a:ea typeface="Segoe UI" pitchFamily="34" charset="0"/>
                <a:cs typeface="Segoe Sans Display Semilight" pitchFamily="2" charset="0"/>
              </a:rPr>
              <a:t> Manage data lifecycle for compliance</a:t>
            </a:r>
          </a:p>
          <a:p>
            <a:pPr algn="l" defTabSz="932472" fontAlgn="base">
              <a:spcBef>
                <a:spcPct val="0"/>
              </a:spcBef>
              <a:spcAft>
                <a:spcPts val="300"/>
              </a:spcAft>
            </a:pPr>
            <a:r>
              <a:rPr lang="en-US" sz="800">
                <a:solidFill>
                  <a:schemeClr val="tx1"/>
                </a:solidFill>
                <a:latin typeface="+mj-lt"/>
                <a:ea typeface="Segoe UI" pitchFamily="34" charset="0"/>
                <a:cs typeface="Segoe Sans Display Semilight" pitchFamily="2" charset="0"/>
              </a:rPr>
              <a:t>Insider Risk Management – </a:t>
            </a:r>
            <a:r>
              <a:rPr lang="en-US" sz="800">
                <a:solidFill>
                  <a:schemeClr val="tx1"/>
                </a:solidFill>
                <a:ea typeface="Segoe UI" pitchFamily="34" charset="0"/>
                <a:cs typeface="Segoe Sans Display Semilight" pitchFamily="2" charset="0"/>
              </a:rPr>
              <a:t>Detect and mitigate </a:t>
            </a:r>
            <a:br>
              <a:rPr lang="en-US" sz="800">
                <a:solidFill>
                  <a:schemeClr val="tx1"/>
                </a:solidFill>
                <a:ea typeface="Segoe UI" pitchFamily="34" charset="0"/>
                <a:cs typeface="Segoe Sans Display Semilight" pitchFamily="2" charset="0"/>
              </a:rPr>
            </a:br>
            <a:r>
              <a:rPr lang="en-US" sz="800">
                <a:solidFill>
                  <a:schemeClr val="tx1"/>
                </a:solidFill>
                <a:ea typeface="Segoe UI" pitchFamily="34" charset="0"/>
                <a:cs typeface="Segoe Sans Display Semilight" pitchFamily="2" charset="0"/>
              </a:rPr>
              <a:t>internal threats</a:t>
            </a:r>
          </a:p>
          <a:p>
            <a:pPr algn="l" defTabSz="932472" fontAlgn="base">
              <a:spcBef>
                <a:spcPct val="0"/>
              </a:spcBef>
              <a:spcAft>
                <a:spcPts val="300"/>
              </a:spcAft>
            </a:pPr>
            <a:r>
              <a:rPr lang="en-US" sz="800">
                <a:solidFill>
                  <a:schemeClr val="tx1"/>
                </a:solidFill>
                <a:latin typeface="+mj-lt"/>
                <a:ea typeface="Segoe UI" pitchFamily="34" charset="0"/>
                <a:cs typeface="Segoe Sans Display Semilight" pitchFamily="2" charset="0"/>
              </a:rPr>
              <a:t>Advanced eDiscovery – </a:t>
            </a:r>
            <a:r>
              <a:rPr lang="en-US" sz="800">
                <a:solidFill>
                  <a:schemeClr val="tx1"/>
                </a:solidFill>
                <a:ea typeface="Segoe UI" pitchFamily="34" charset="0"/>
                <a:cs typeface="Segoe Sans Display Semilight" pitchFamily="2" charset="0"/>
              </a:rPr>
              <a:t>Automate legal holds </a:t>
            </a:r>
            <a:br>
              <a:rPr lang="en-US" sz="800">
                <a:solidFill>
                  <a:schemeClr val="tx1"/>
                </a:solidFill>
                <a:ea typeface="Segoe UI" pitchFamily="34" charset="0"/>
                <a:cs typeface="Segoe Sans Display Semilight" pitchFamily="2" charset="0"/>
              </a:rPr>
            </a:br>
            <a:r>
              <a:rPr lang="en-US" sz="800">
                <a:solidFill>
                  <a:schemeClr val="tx1"/>
                </a:solidFill>
                <a:ea typeface="Segoe UI" pitchFamily="34" charset="0"/>
                <a:cs typeface="Segoe Sans Display Semilight" pitchFamily="2" charset="0"/>
              </a:rPr>
              <a:t>and investigations</a:t>
            </a:r>
          </a:p>
          <a:p>
            <a:pPr algn="l" defTabSz="932472" fontAlgn="base">
              <a:spcBef>
                <a:spcPct val="0"/>
              </a:spcBef>
              <a:spcAft>
                <a:spcPts val="300"/>
              </a:spcAft>
            </a:pPr>
            <a:r>
              <a:rPr lang="en-US" sz="800">
                <a:solidFill>
                  <a:schemeClr val="tx1"/>
                </a:solidFill>
                <a:latin typeface="+mj-lt"/>
                <a:ea typeface="Segoe UI" pitchFamily="34" charset="0"/>
                <a:cs typeface="Segoe Sans Display Semilight" pitchFamily="2" charset="0"/>
              </a:rPr>
              <a:t>Compliance Reporting – </a:t>
            </a:r>
            <a:r>
              <a:rPr lang="en-US" sz="800">
                <a:solidFill>
                  <a:schemeClr val="tx1"/>
                </a:solidFill>
                <a:ea typeface="Segoe UI" pitchFamily="34" charset="0"/>
                <a:cs typeface="Segoe Sans Display Semilight" pitchFamily="2" charset="0"/>
              </a:rPr>
              <a:t>Centralized audit visibility</a:t>
            </a:r>
          </a:p>
        </p:txBody>
      </p:sp>
      <p:sp>
        <p:nvSpPr>
          <p:cNvPr id="133" name="Rectangle 132">
            <a:extLst>
              <a:ext uri="{FF2B5EF4-FFF2-40B4-BE49-F238E27FC236}">
                <a16:creationId xmlns:a16="http://schemas.microsoft.com/office/drawing/2014/main" id="{3FFC573C-9036-438B-9128-1FF138525855}"/>
              </a:ext>
            </a:extLst>
          </p:cNvPr>
          <p:cNvSpPr>
            <a:spLocks/>
          </p:cNvSpPr>
          <p:nvPr/>
        </p:nvSpPr>
        <p:spPr bwMode="auto">
          <a:xfrm>
            <a:off x="5100446" y="3913347"/>
            <a:ext cx="1228341" cy="269437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108000" rIns="72000" bIns="0" numCol="1" spcCol="0" rtlCol="0" fromWordArt="0" anchor="t" anchorCtr="0" forceAA="0" compatLnSpc="1">
            <a:prstTxWarp prst="textNoShape">
              <a:avLst/>
            </a:prstTxWarp>
            <a:spAutoFit/>
          </a:bodyPr>
          <a:lstStyle/>
          <a:p>
            <a:pPr algn="l" defTabSz="932472" fontAlgn="base">
              <a:spcBef>
                <a:spcPct val="0"/>
              </a:spcBef>
            </a:pPr>
            <a:r>
              <a:rPr lang="en-US" sz="900">
                <a:solidFill>
                  <a:schemeClr val="tx1"/>
                </a:solidFill>
                <a:latin typeface="+mj-lt"/>
                <a:ea typeface="Segoe UI" pitchFamily="34" charset="0"/>
                <a:cs typeface="Segoe Sans Display Semilight" pitchFamily="2" charset="0"/>
              </a:rPr>
              <a:t>Business </a:t>
            </a:r>
            <a:br>
              <a:rPr lang="en-US" sz="900">
                <a:solidFill>
                  <a:schemeClr val="tx1"/>
                </a:solidFill>
                <a:latin typeface="+mj-lt"/>
                <a:ea typeface="Segoe UI" pitchFamily="34" charset="0"/>
                <a:cs typeface="Segoe Sans Display Semilight" pitchFamily="2" charset="0"/>
              </a:rPr>
            </a:br>
            <a:r>
              <a:rPr lang="en-US" sz="900">
                <a:solidFill>
                  <a:schemeClr val="tx1"/>
                </a:solidFill>
                <a:latin typeface="+mj-lt"/>
                <a:ea typeface="Segoe UI" pitchFamily="34" charset="0"/>
                <a:cs typeface="Segoe Sans Display Semilight" pitchFamily="2" charset="0"/>
              </a:rPr>
              <a:t>Outcomes</a:t>
            </a:r>
          </a:p>
          <a:p>
            <a:pPr algn="l" defTabSz="932472" fontAlgn="base">
              <a:spcBef>
                <a:spcPct val="0"/>
              </a:spcBef>
            </a:pPr>
            <a:endParaRPr lang="en-US" sz="800">
              <a:solidFill>
                <a:schemeClr val="tx1"/>
              </a:solidFill>
              <a:ea typeface="Segoe UI" pitchFamily="34" charset="0"/>
              <a:cs typeface="Segoe Sans Display Semilight" pitchFamily="2" charset="0"/>
            </a:endParaRP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Data Governance</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Simplified legal/ compliance process</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Business continuity</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Customer trust</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Risk of data leaks</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Compliance penalties</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IT administration time</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Downtime</a:t>
            </a:r>
          </a:p>
        </p:txBody>
      </p:sp>
      <p:grpSp>
        <p:nvGrpSpPr>
          <p:cNvPr id="16" name="Group 15">
            <a:extLst>
              <a:ext uri="{FF2B5EF4-FFF2-40B4-BE49-F238E27FC236}">
                <a16:creationId xmlns:a16="http://schemas.microsoft.com/office/drawing/2014/main" id="{1531692D-6A5C-4CEE-928C-AFC974429FF4}"/>
              </a:ext>
            </a:extLst>
          </p:cNvPr>
          <p:cNvGrpSpPr/>
          <p:nvPr/>
        </p:nvGrpSpPr>
        <p:grpSpPr>
          <a:xfrm>
            <a:off x="6317255" y="5351629"/>
            <a:ext cx="146498" cy="146497"/>
            <a:chOff x="6239467" y="5727875"/>
            <a:chExt cx="179997" cy="179997"/>
          </a:xfrm>
        </p:grpSpPr>
        <p:sp>
          <p:nvSpPr>
            <p:cNvPr id="146" name="Freeform: Shape 145">
              <a:extLst>
                <a:ext uri="{FF2B5EF4-FFF2-40B4-BE49-F238E27FC236}">
                  <a16:creationId xmlns:a16="http://schemas.microsoft.com/office/drawing/2014/main" id="{FC733115-A7EB-4B75-8BDD-A31DB90267BA}"/>
                </a:ext>
              </a:extLst>
            </p:cNvPr>
            <p:cNvSpPr/>
            <p:nvPr/>
          </p:nvSpPr>
          <p:spPr>
            <a:xfrm>
              <a:off x="6239467" y="5727875"/>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B467FBAD-F180-4D86-85B2-4C664E51C0F8}"/>
                </a:ext>
              </a:extLst>
            </p:cNvPr>
            <p:cNvSpPr/>
            <p:nvPr/>
          </p:nvSpPr>
          <p:spPr>
            <a:xfrm>
              <a:off x="6329466" y="5783775"/>
              <a:ext cx="567" cy="74854"/>
            </a:xfrm>
            <a:custGeom>
              <a:avLst/>
              <a:gdLst>
                <a:gd name="connsiteX0" fmla="*/ 0 w 397"/>
                <a:gd name="connsiteY0" fmla="*/ 0 h 52399"/>
                <a:gd name="connsiteX1" fmla="*/ 0 w 397"/>
                <a:gd name="connsiteY1" fmla="*/ 52399 h 52399"/>
              </a:gdLst>
              <a:ahLst/>
              <a:cxnLst>
                <a:cxn ang="0">
                  <a:pos x="connsiteX0" y="connsiteY0"/>
                </a:cxn>
                <a:cxn ang="0">
                  <a:pos x="connsiteX1" y="connsiteY1"/>
                </a:cxn>
              </a:cxnLst>
              <a:rect l="l" t="t" r="r" b="b"/>
              <a:pathLst>
                <a:path w="397" h="52399">
                  <a:moveTo>
                    <a:pt x="0" y="0"/>
                  </a:moveTo>
                  <a:lnTo>
                    <a:pt x="0" y="52399"/>
                  </a:lnTo>
                </a:path>
              </a:pathLst>
            </a:custGeom>
            <a:ln w="3810" cap="rnd">
              <a:solidFill>
                <a:srgbClr val="000000"/>
              </a:solidFill>
              <a:prstDash val="solid"/>
              <a:round/>
            </a:ln>
          </p:spPr>
          <p:txBody>
            <a:bodyPr rtlCol="0" anchor="ctr"/>
            <a:lstStyle/>
            <a:p>
              <a:endParaRPr lang="en-US"/>
            </a:p>
          </p:txBody>
        </p:sp>
        <p:sp>
          <p:nvSpPr>
            <p:cNvPr id="148" name="Freeform: Shape 147">
              <a:extLst>
                <a:ext uri="{FF2B5EF4-FFF2-40B4-BE49-F238E27FC236}">
                  <a16:creationId xmlns:a16="http://schemas.microsoft.com/office/drawing/2014/main" id="{A1D01429-7AD9-44FA-9CC5-D2B44F0BE70F}"/>
                </a:ext>
              </a:extLst>
            </p:cNvPr>
            <p:cNvSpPr/>
            <p:nvPr/>
          </p:nvSpPr>
          <p:spPr>
            <a:xfrm>
              <a:off x="6292035" y="5821201"/>
              <a:ext cx="74860" cy="567"/>
            </a:xfrm>
            <a:custGeom>
              <a:avLst/>
              <a:gdLst>
                <a:gd name="connsiteX0" fmla="*/ 0 w 52403"/>
                <a:gd name="connsiteY0" fmla="*/ 0 h 397"/>
                <a:gd name="connsiteX1" fmla="*/ 52403 w 52403"/>
                <a:gd name="connsiteY1" fmla="*/ 0 h 397"/>
              </a:gdLst>
              <a:ahLst/>
              <a:cxnLst>
                <a:cxn ang="0">
                  <a:pos x="connsiteX0" y="connsiteY0"/>
                </a:cxn>
                <a:cxn ang="0">
                  <a:pos x="connsiteX1" y="connsiteY1"/>
                </a:cxn>
              </a:cxnLst>
              <a:rect l="l" t="t" r="r" b="b"/>
              <a:pathLst>
                <a:path w="52403" h="397">
                  <a:moveTo>
                    <a:pt x="0" y="0"/>
                  </a:moveTo>
                  <a:lnTo>
                    <a:pt x="52403" y="0"/>
                  </a:lnTo>
                </a:path>
              </a:pathLst>
            </a:custGeom>
            <a:ln w="3810" cap="rnd">
              <a:solidFill>
                <a:srgbClr val="000000"/>
              </a:solidFill>
              <a:prstDash val="solid"/>
              <a:round/>
            </a:ln>
          </p:spPr>
          <p:txBody>
            <a:bodyPr rtlCol="0" anchor="ctr"/>
            <a:lstStyle/>
            <a:p>
              <a:endParaRPr lang="en-US"/>
            </a:p>
          </p:txBody>
        </p:sp>
      </p:grpSp>
      <p:grpSp>
        <p:nvGrpSpPr>
          <p:cNvPr id="18" name="Group 17">
            <a:extLst>
              <a:ext uri="{FF2B5EF4-FFF2-40B4-BE49-F238E27FC236}">
                <a16:creationId xmlns:a16="http://schemas.microsoft.com/office/drawing/2014/main" id="{6913C751-A88A-414D-99BC-5FE29DAAE40E}"/>
              </a:ext>
            </a:extLst>
          </p:cNvPr>
          <p:cNvGrpSpPr/>
          <p:nvPr/>
        </p:nvGrpSpPr>
        <p:grpSpPr>
          <a:xfrm>
            <a:off x="6317253" y="5625519"/>
            <a:ext cx="146498" cy="146497"/>
            <a:chOff x="6239464" y="5986511"/>
            <a:chExt cx="179997" cy="179997"/>
          </a:xfrm>
        </p:grpSpPr>
        <p:sp>
          <p:nvSpPr>
            <p:cNvPr id="150" name="Freeform: Shape 149">
              <a:extLst>
                <a:ext uri="{FF2B5EF4-FFF2-40B4-BE49-F238E27FC236}">
                  <a16:creationId xmlns:a16="http://schemas.microsoft.com/office/drawing/2014/main" id="{CEBE3033-B2A1-4C57-ABED-545F77669AD6}"/>
                </a:ext>
              </a:extLst>
            </p:cNvPr>
            <p:cNvSpPr/>
            <p:nvPr/>
          </p:nvSpPr>
          <p:spPr>
            <a:xfrm>
              <a:off x="6239464" y="5986511"/>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51" name="Graphic 30">
              <a:extLst>
                <a:ext uri="{FF2B5EF4-FFF2-40B4-BE49-F238E27FC236}">
                  <a16:creationId xmlns:a16="http://schemas.microsoft.com/office/drawing/2014/main" id="{2305234C-9100-4455-93AB-8F4E0D2E002F}"/>
                </a:ext>
              </a:extLst>
            </p:cNvPr>
            <p:cNvGrpSpPr/>
            <p:nvPr/>
          </p:nvGrpSpPr>
          <p:grpSpPr>
            <a:xfrm>
              <a:off x="6289453" y="6039192"/>
              <a:ext cx="80016" cy="74633"/>
              <a:chOff x="3190705" y="4817436"/>
              <a:chExt cx="56012" cy="52244"/>
            </a:xfrm>
          </p:grpSpPr>
          <p:sp>
            <p:nvSpPr>
              <p:cNvPr id="152" name="Freeform: Shape 151">
                <a:extLst>
                  <a:ext uri="{FF2B5EF4-FFF2-40B4-BE49-F238E27FC236}">
                    <a16:creationId xmlns:a16="http://schemas.microsoft.com/office/drawing/2014/main" id="{8A2A0E54-D283-402A-B5D0-16E9BF9A1155}"/>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53" name="Freeform: Shape 152">
                <a:extLst>
                  <a:ext uri="{FF2B5EF4-FFF2-40B4-BE49-F238E27FC236}">
                    <a16:creationId xmlns:a16="http://schemas.microsoft.com/office/drawing/2014/main" id="{EB427413-E8C2-462D-BD25-718641B6328A}"/>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54" name="Freeform: Shape 153">
                <a:extLst>
                  <a:ext uri="{FF2B5EF4-FFF2-40B4-BE49-F238E27FC236}">
                    <a16:creationId xmlns:a16="http://schemas.microsoft.com/office/drawing/2014/main" id="{6635A672-D02D-4D8A-9CFA-E844722D2B73}"/>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9" name="Group 8">
            <a:extLst>
              <a:ext uri="{FF2B5EF4-FFF2-40B4-BE49-F238E27FC236}">
                <a16:creationId xmlns:a16="http://schemas.microsoft.com/office/drawing/2014/main" id="{B5EA9229-3964-4C58-950B-A1D183A9B7B6}"/>
              </a:ext>
            </a:extLst>
          </p:cNvPr>
          <p:cNvGrpSpPr/>
          <p:nvPr/>
        </p:nvGrpSpPr>
        <p:grpSpPr>
          <a:xfrm>
            <a:off x="6317254" y="4687166"/>
            <a:ext cx="146498" cy="146497"/>
            <a:chOff x="6239465" y="5210603"/>
            <a:chExt cx="179997" cy="179997"/>
          </a:xfrm>
        </p:grpSpPr>
        <p:sp>
          <p:nvSpPr>
            <p:cNvPr id="156" name="Freeform: Shape 155">
              <a:extLst>
                <a:ext uri="{FF2B5EF4-FFF2-40B4-BE49-F238E27FC236}">
                  <a16:creationId xmlns:a16="http://schemas.microsoft.com/office/drawing/2014/main" id="{9057A561-99E7-4992-88AC-4C3E9385CCFF}"/>
                </a:ext>
              </a:extLst>
            </p:cNvPr>
            <p:cNvSpPr/>
            <p:nvPr/>
          </p:nvSpPr>
          <p:spPr>
            <a:xfrm>
              <a:off x="6239465" y="5210603"/>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57" name="Graphic 32">
              <a:extLst>
                <a:ext uri="{FF2B5EF4-FFF2-40B4-BE49-F238E27FC236}">
                  <a16:creationId xmlns:a16="http://schemas.microsoft.com/office/drawing/2014/main" id="{592A8781-15B2-431C-A2EC-BF3E1DAC905D}"/>
                </a:ext>
              </a:extLst>
            </p:cNvPr>
            <p:cNvGrpSpPr/>
            <p:nvPr/>
          </p:nvGrpSpPr>
          <p:grpSpPr>
            <a:xfrm>
              <a:off x="6289454" y="5263284"/>
              <a:ext cx="80016" cy="74633"/>
              <a:chOff x="2996146" y="4819536"/>
              <a:chExt cx="56012" cy="52244"/>
            </a:xfrm>
          </p:grpSpPr>
          <p:sp>
            <p:nvSpPr>
              <p:cNvPr id="158" name="Freeform: Shape 157">
                <a:extLst>
                  <a:ext uri="{FF2B5EF4-FFF2-40B4-BE49-F238E27FC236}">
                    <a16:creationId xmlns:a16="http://schemas.microsoft.com/office/drawing/2014/main" id="{6017E29F-08F6-4664-81E8-BECF70154914}"/>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59" name="Freeform: Shape 158">
                <a:extLst>
                  <a:ext uri="{FF2B5EF4-FFF2-40B4-BE49-F238E27FC236}">
                    <a16:creationId xmlns:a16="http://schemas.microsoft.com/office/drawing/2014/main" id="{B65E0938-AA0F-4833-919A-E3FE88ED0F5B}"/>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60" name="Freeform: Shape 159">
                <a:extLst>
                  <a:ext uri="{FF2B5EF4-FFF2-40B4-BE49-F238E27FC236}">
                    <a16:creationId xmlns:a16="http://schemas.microsoft.com/office/drawing/2014/main" id="{5E313736-7BFD-4E31-91D8-0F543B1DF23C}"/>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grpSp>
        <p:nvGrpSpPr>
          <p:cNvPr id="20" name="Group 19">
            <a:extLst>
              <a:ext uri="{FF2B5EF4-FFF2-40B4-BE49-F238E27FC236}">
                <a16:creationId xmlns:a16="http://schemas.microsoft.com/office/drawing/2014/main" id="{DA260735-1149-4C7E-B2AB-466EE9C18069}"/>
              </a:ext>
            </a:extLst>
          </p:cNvPr>
          <p:cNvGrpSpPr/>
          <p:nvPr/>
        </p:nvGrpSpPr>
        <p:grpSpPr>
          <a:xfrm>
            <a:off x="6317253" y="5899409"/>
            <a:ext cx="146498" cy="146497"/>
            <a:chOff x="6239464" y="6245147"/>
            <a:chExt cx="179997" cy="179997"/>
          </a:xfrm>
        </p:grpSpPr>
        <p:sp>
          <p:nvSpPr>
            <p:cNvPr id="162" name="Freeform: Shape 161">
              <a:extLst>
                <a:ext uri="{FF2B5EF4-FFF2-40B4-BE49-F238E27FC236}">
                  <a16:creationId xmlns:a16="http://schemas.microsoft.com/office/drawing/2014/main" id="{C4B92448-70D1-472F-805D-8D6BAB575328}"/>
                </a:ext>
              </a:extLst>
            </p:cNvPr>
            <p:cNvSpPr/>
            <p:nvPr/>
          </p:nvSpPr>
          <p:spPr>
            <a:xfrm>
              <a:off x="6239464" y="6245147"/>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63" name="Graphic 30">
              <a:extLst>
                <a:ext uri="{FF2B5EF4-FFF2-40B4-BE49-F238E27FC236}">
                  <a16:creationId xmlns:a16="http://schemas.microsoft.com/office/drawing/2014/main" id="{FAA0FE60-5A4D-41B7-8591-34D40511151A}"/>
                </a:ext>
              </a:extLst>
            </p:cNvPr>
            <p:cNvGrpSpPr/>
            <p:nvPr/>
          </p:nvGrpSpPr>
          <p:grpSpPr>
            <a:xfrm>
              <a:off x="6289453" y="6297828"/>
              <a:ext cx="80016" cy="74633"/>
              <a:chOff x="3190705" y="4817436"/>
              <a:chExt cx="56012" cy="52244"/>
            </a:xfrm>
          </p:grpSpPr>
          <p:sp>
            <p:nvSpPr>
              <p:cNvPr id="164" name="Freeform: Shape 163">
                <a:extLst>
                  <a:ext uri="{FF2B5EF4-FFF2-40B4-BE49-F238E27FC236}">
                    <a16:creationId xmlns:a16="http://schemas.microsoft.com/office/drawing/2014/main" id="{008E0742-4AFA-46EA-87F5-E054E28A3CA5}"/>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65" name="Freeform: Shape 164">
                <a:extLst>
                  <a:ext uri="{FF2B5EF4-FFF2-40B4-BE49-F238E27FC236}">
                    <a16:creationId xmlns:a16="http://schemas.microsoft.com/office/drawing/2014/main" id="{99CF3A4C-0DEE-4CBB-9086-942710F89AEB}"/>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66" name="Freeform: Shape 165">
                <a:extLst>
                  <a:ext uri="{FF2B5EF4-FFF2-40B4-BE49-F238E27FC236}">
                    <a16:creationId xmlns:a16="http://schemas.microsoft.com/office/drawing/2014/main" id="{07823F52-4173-4A99-9181-4B52737F195E}"/>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21" name="Group 20">
            <a:extLst>
              <a:ext uri="{FF2B5EF4-FFF2-40B4-BE49-F238E27FC236}">
                <a16:creationId xmlns:a16="http://schemas.microsoft.com/office/drawing/2014/main" id="{6A1D556C-4566-45FB-8C83-D2D07FFD029E}"/>
              </a:ext>
            </a:extLst>
          </p:cNvPr>
          <p:cNvGrpSpPr/>
          <p:nvPr/>
        </p:nvGrpSpPr>
        <p:grpSpPr>
          <a:xfrm>
            <a:off x="6317253" y="6173299"/>
            <a:ext cx="146498" cy="146497"/>
            <a:chOff x="6239464" y="6503783"/>
            <a:chExt cx="179997" cy="179997"/>
          </a:xfrm>
        </p:grpSpPr>
        <p:sp>
          <p:nvSpPr>
            <p:cNvPr id="169" name="Freeform: Shape 168">
              <a:extLst>
                <a:ext uri="{FF2B5EF4-FFF2-40B4-BE49-F238E27FC236}">
                  <a16:creationId xmlns:a16="http://schemas.microsoft.com/office/drawing/2014/main" id="{00E62C37-72E4-426C-8F20-6945DBD19CF2}"/>
                </a:ext>
              </a:extLst>
            </p:cNvPr>
            <p:cNvSpPr/>
            <p:nvPr/>
          </p:nvSpPr>
          <p:spPr>
            <a:xfrm>
              <a:off x="6239464" y="6503783"/>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70" name="Graphic 30">
              <a:extLst>
                <a:ext uri="{FF2B5EF4-FFF2-40B4-BE49-F238E27FC236}">
                  <a16:creationId xmlns:a16="http://schemas.microsoft.com/office/drawing/2014/main" id="{5CACAB4D-B195-4610-BB45-D3F0E29987C3}"/>
                </a:ext>
              </a:extLst>
            </p:cNvPr>
            <p:cNvGrpSpPr/>
            <p:nvPr/>
          </p:nvGrpSpPr>
          <p:grpSpPr>
            <a:xfrm>
              <a:off x="6289453" y="6556464"/>
              <a:ext cx="80016" cy="74633"/>
              <a:chOff x="3190705" y="4817436"/>
              <a:chExt cx="56012" cy="52244"/>
            </a:xfrm>
          </p:grpSpPr>
          <p:sp>
            <p:nvSpPr>
              <p:cNvPr id="171" name="Freeform: Shape 170">
                <a:extLst>
                  <a:ext uri="{FF2B5EF4-FFF2-40B4-BE49-F238E27FC236}">
                    <a16:creationId xmlns:a16="http://schemas.microsoft.com/office/drawing/2014/main" id="{E16ABB88-728B-4128-9233-796EEFB909D0}"/>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72" name="Freeform: Shape 171">
                <a:extLst>
                  <a:ext uri="{FF2B5EF4-FFF2-40B4-BE49-F238E27FC236}">
                    <a16:creationId xmlns:a16="http://schemas.microsoft.com/office/drawing/2014/main" id="{33E21E7D-3593-4E4F-B9EF-6E92312C8133}"/>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73" name="Freeform: Shape 172">
                <a:extLst>
                  <a:ext uri="{FF2B5EF4-FFF2-40B4-BE49-F238E27FC236}">
                    <a16:creationId xmlns:a16="http://schemas.microsoft.com/office/drawing/2014/main" id="{DBDBA02B-FB32-48A0-B102-4D32ABAAD193}"/>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15" name="Group 14">
            <a:extLst>
              <a:ext uri="{FF2B5EF4-FFF2-40B4-BE49-F238E27FC236}">
                <a16:creationId xmlns:a16="http://schemas.microsoft.com/office/drawing/2014/main" id="{D5BE6089-6EA9-459A-8248-1B9297798E10}"/>
              </a:ext>
            </a:extLst>
          </p:cNvPr>
          <p:cNvGrpSpPr/>
          <p:nvPr/>
        </p:nvGrpSpPr>
        <p:grpSpPr>
          <a:xfrm>
            <a:off x="6317254" y="5077739"/>
            <a:ext cx="146498" cy="146497"/>
            <a:chOff x="6239465" y="5469239"/>
            <a:chExt cx="179997" cy="179997"/>
          </a:xfrm>
        </p:grpSpPr>
        <p:sp>
          <p:nvSpPr>
            <p:cNvPr id="175" name="Freeform: Shape 174">
              <a:extLst>
                <a:ext uri="{FF2B5EF4-FFF2-40B4-BE49-F238E27FC236}">
                  <a16:creationId xmlns:a16="http://schemas.microsoft.com/office/drawing/2014/main" id="{E5E8D6C2-F72B-438B-84AE-7E3C39DB34AF}"/>
                </a:ext>
              </a:extLst>
            </p:cNvPr>
            <p:cNvSpPr/>
            <p:nvPr/>
          </p:nvSpPr>
          <p:spPr>
            <a:xfrm>
              <a:off x="6239465" y="5469239"/>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76" name="Graphic 32">
              <a:extLst>
                <a:ext uri="{FF2B5EF4-FFF2-40B4-BE49-F238E27FC236}">
                  <a16:creationId xmlns:a16="http://schemas.microsoft.com/office/drawing/2014/main" id="{C632B0A9-D85B-46AA-B3DC-84E680123A2F}"/>
                </a:ext>
              </a:extLst>
            </p:cNvPr>
            <p:cNvGrpSpPr/>
            <p:nvPr/>
          </p:nvGrpSpPr>
          <p:grpSpPr>
            <a:xfrm>
              <a:off x="6289454" y="5521920"/>
              <a:ext cx="80016" cy="74633"/>
              <a:chOff x="2996146" y="4819536"/>
              <a:chExt cx="56012" cy="52244"/>
            </a:xfrm>
          </p:grpSpPr>
          <p:sp>
            <p:nvSpPr>
              <p:cNvPr id="177" name="Freeform: Shape 176">
                <a:extLst>
                  <a:ext uri="{FF2B5EF4-FFF2-40B4-BE49-F238E27FC236}">
                    <a16:creationId xmlns:a16="http://schemas.microsoft.com/office/drawing/2014/main" id="{479FCB8D-306B-432D-97A8-6BBD823F16C6}"/>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78" name="Freeform: Shape 177">
                <a:extLst>
                  <a:ext uri="{FF2B5EF4-FFF2-40B4-BE49-F238E27FC236}">
                    <a16:creationId xmlns:a16="http://schemas.microsoft.com/office/drawing/2014/main" id="{40B84D74-ED32-4454-8EAE-0D86CB73A1D6}"/>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79" name="Freeform: Shape 178">
                <a:extLst>
                  <a:ext uri="{FF2B5EF4-FFF2-40B4-BE49-F238E27FC236}">
                    <a16:creationId xmlns:a16="http://schemas.microsoft.com/office/drawing/2014/main" id="{D51CEE76-D346-45C8-9DDF-3E1F85A579E5}"/>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grpSp>
        <p:nvGrpSpPr>
          <p:cNvPr id="84" name="Group 83">
            <a:extLst>
              <a:ext uri="{FF2B5EF4-FFF2-40B4-BE49-F238E27FC236}">
                <a16:creationId xmlns:a16="http://schemas.microsoft.com/office/drawing/2014/main" id="{7FCA5AEC-4B05-47E2-9A38-28F0143A47F8}"/>
              </a:ext>
            </a:extLst>
          </p:cNvPr>
          <p:cNvGrpSpPr/>
          <p:nvPr/>
        </p:nvGrpSpPr>
        <p:grpSpPr>
          <a:xfrm rot="5400000">
            <a:off x="4934947" y="5328885"/>
            <a:ext cx="250115" cy="250115"/>
            <a:chOff x="6239465" y="4951967"/>
            <a:chExt cx="179997" cy="179997"/>
          </a:xfrm>
        </p:grpSpPr>
        <p:sp>
          <p:nvSpPr>
            <p:cNvPr id="85" name="Freeform: Shape 84">
              <a:extLst>
                <a:ext uri="{FF2B5EF4-FFF2-40B4-BE49-F238E27FC236}">
                  <a16:creationId xmlns:a16="http://schemas.microsoft.com/office/drawing/2014/main" id="{D5A2F808-F727-4C67-9F76-0E2308188CF2}"/>
                </a:ext>
              </a:extLst>
            </p:cNvPr>
            <p:cNvSpPr/>
            <p:nvPr/>
          </p:nvSpPr>
          <p:spPr>
            <a:xfrm>
              <a:off x="6239465" y="4951967"/>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chemeClr val="bg1"/>
            </a:solidFill>
            <a:ln w="391" cap="flat">
              <a:noFill/>
              <a:prstDash val="solid"/>
              <a:miter/>
            </a:ln>
          </p:spPr>
          <p:txBody>
            <a:bodyPr rtlCol="0" anchor="ctr"/>
            <a:lstStyle/>
            <a:p>
              <a:endParaRPr lang="en-US"/>
            </a:p>
          </p:txBody>
        </p:sp>
        <p:grpSp>
          <p:nvGrpSpPr>
            <p:cNvPr id="86" name="Graphic 32">
              <a:extLst>
                <a:ext uri="{FF2B5EF4-FFF2-40B4-BE49-F238E27FC236}">
                  <a16:creationId xmlns:a16="http://schemas.microsoft.com/office/drawing/2014/main" id="{827E6A49-8E6C-4735-BAC3-CD33CAAF67E8}"/>
                </a:ext>
              </a:extLst>
            </p:cNvPr>
            <p:cNvGrpSpPr/>
            <p:nvPr/>
          </p:nvGrpSpPr>
          <p:grpSpPr>
            <a:xfrm>
              <a:off x="6289454" y="5004648"/>
              <a:ext cx="80016" cy="74633"/>
              <a:chOff x="2996146" y="4819536"/>
              <a:chExt cx="56012" cy="52244"/>
            </a:xfrm>
          </p:grpSpPr>
          <p:sp>
            <p:nvSpPr>
              <p:cNvPr id="87" name="Freeform: Shape 86">
                <a:extLst>
                  <a:ext uri="{FF2B5EF4-FFF2-40B4-BE49-F238E27FC236}">
                    <a16:creationId xmlns:a16="http://schemas.microsoft.com/office/drawing/2014/main" id="{944E15DB-7D77-45A0-A252-83DEB9E93306}"/>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88" name="Freeform: Shape 87">
                <a:extLst>
                  <a:ext uri="{FF2B5EF4-FFF2-40B4-BE49-F238E27FC236}">
                    <a16:creationId xmlns:a16="http://schemas.microsoft.com/office/drawing/2014/main" id="{5B24AEA8-433D-4893-A2EF-C214B9445A1D}"/>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89" name="Freeform: Shape 88">
                <a:extLst>
                  <a:ext uri="{FF2B5EF4-FFF2-40B4-BE49-F238E27FC236}">
                    <a16:creationId xmlns:a16="http://schemas.microsoft.com/office/drawing/2014/main" id="{0761CE10-992A-44D7-84B7-4453E5CDEA56}"/>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sp>
        <p:nvSpPr>
          <p:cNvPr id="4" name="TextBox 3">
            <a:extLst>
              <a:ext uri="{FF2B5EF4-FFF2-40B4-BE49-F238E27FC236}">
                <a16:creationId xmlns:a16="http://schemas.microsoft.com/office/drawing/2014/main" id="{3F792334-E2DF-593A-1FD7-FC2895D5C7BF}"/>
              </a:ext>
            </a:extLst>
          </p:cNvPr>
          <p:cNvSpPr txBox="1"/>
          <p:nvPr/>
        </p:nvSpPr>
        <p:spPr>
          <a:xfrm>
            <a:off x="328613" y="7277730"/>
            <a:ext cx="6183983" cy="215444"/>
          </a:xfrm>
          <a:prstGeom prst="rect">
            <a:avLst/>
          </a:prstGeom>
          <a:noFill/>
        </p:spPr>
        <p:txBody>
          <a:bodyPr wrap="square" lIns="0" tIns="0" rIns="0" bIns="0">
            <a:spAutoFit/>
          </a:bodyPr>
          <a:lstStyle/>
          <a:p>
            <a:pPr defTabSz="457200">
              <a:spcAft>
                <a:spcPts val="800"/>
              </a:spcAft>
              <a:defRPr/>
            </a:pPr>
            <a:r>
              <a:rPr lang="en-US" sz="1400">
                <a:latin typeface="+mj-lt"/>
                <a:cs typeface="Segoe Sans Display Semilight" pitchFamily="2" charset="0"/>
              </a:rPr>
              <a:t>Together, let’s supercharge your security</a:t>
            </a:r>
          </a:p>
        </p:txBody>
      </p:sp>
      <p:grpSp>
        <p:nvGrpSpPr>
          <p:cNvPr id="22" name="Group 21">
            <a:extLst>
              <a:ext uri="{FF2B5EF4-FFF2-40B4-BE49-F238E27FC236}">
                <a16:creationId xmlns:a16="http://schemas.microsoft.com/office/drawing/2014/main" id="{A95AA004-3CF6-4717-9562-3FED744D7CFF}"/>
              </a:ext>
            </a:extLst>
          </p:cNvPr>
          <p:cNvGrpSpPr/>
          <p:nvPr/>
        </p:nvGrpSpPr>
        <p:grpSpPr>
          <a:xfrm>
            <a:off x="6317253" y="6447190"/>
            <a:ext cx="146498" cy="146497"/>
            <a:chOff x="6239464" y="6762416"/>
            <a:chExt cx="179997" cy="179997"/>
          </a:xfrm>
        </p:grpSpPr>
        <p:sp>
          <p:nvSpPr>
            <p:cNvPr id="181" name="Freeform: Shape 180">
              <a:extLst>
                <a:ext uri="{FF2B5EF4-FFF2-40B4-BE49-F238E27FC236}">
                  <a16:creationId xmlns:a16="http://schemas.microsoft.com/office/drawing/2014/main" id="{CA385760-9B02-434F-9B07-95C89579246B}"/>
                </a:ext>
              </a:extLst>
            </p:cNvPr>
            <p:cNvSpPr/>
            <p:nvPr/>
          </p:nvSpPr>
          <p:spPr>
            <a:xfrm>
              <a:off x="6239464" y="6762416"/>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82" name="Graphic 30">
              <a:extLst>
                <a:ext uri="{FF2B5EF4-FFF2-40B4-BE49-F238E27FC236}">
                  <a16:creationId xmlns:a16="http://schemas.microsoft.com/office/drawing/2014/main" id="{47306B6C-2E8A-4227-A1D3-D3BA80ED5397}"/>
                </a:ext>
              </a:extLst>
            </p:cNvPr>
            <p:cNvGrpSpPr/>
            <p:nvPr/>
          </p:nvGrpSpPr>
          <p:grpSpPr>
            <a:xfrm>
              <a:off x="6289453" y="6815097"/>
              <a:ext cx="80016" cy="74633"/>
              <a:chOff x="3190705" y="4817436"/>
              <a:chExt cx="56012" cy="52244"/>
            </a:xfrm>
          </p:grpSpPr>
          <p:sp>
            <p:nvSpPr>
              <p:cNvPr id="183" name="Freeform: Shape 182">
                <a:extLst>
                  <a:ext uri="{FF2B5EF4-FFF2-40B4-BE49-F238E27FC236}">
                    <a16:creationId xmlns:a16="http://schemas.microsoft.com/office/drawing/2014/main" id="{8F45BCDA-02A7-4C0E-9F43-20D6C0A50F9E}"/>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85" name="Freeform: Shape 184">
                <a:extLst>
                  <a:ext uri="{FF2B5EF4-FFF2-40B4-BE49-F238E27FC236}">
                    <a16:creationId xmlns:a16="http://schemas.microsoft.com/office/drawing/2014/main" id="{28A5ED94-DEF7-4CA5-8A42-4D0BA615FBC5}"/>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86" name="Freeform: Shape 185">
                <a:extLst>
                  <a:ext uri="{FF2B5EF4-FFF2-40B4-BE49-F238E27FC236}">
                    <a16:creationId xmlns:a16="http://schemas.microsoft.com/office/drawing/2014/main" id="{B10B78C1-EB08-4558-817C-5396F944C109}"/>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8" name="Group 7">
            <a:extLst>
              <a:ext uri="{FF2B5EF4-FFF2-40B4-BE49-F238E27FC236}">
                <a16:creationId xmlns:a16="http://schemas.microsoft.com/office/drawing/2014/main" id="{3DA908D5-B007-4702-A13C-8D367DB5A518}"/>
              </a:ext>
            </a:extLst>
          </p:cNvPr>
          <p:cNvGrpSpPr/>
          <p:nvPr/>
        </p:nvGrpSpPr>
        <p:grpSpPr>
          <a:xfrm>
            <a:off x="6317254" y="4413276"/>
            <a:ext cx="146498" cy="146497"/>
            <a:chOff x="6239465" y="4951967"/>
            <a:chExt cx="179997" cy="179997"/>
          </a:xfrm>
        </p:grpSpPr>
        <p:sp>
          <p:nvSpPr>
            <p:cNvPr id="140" name="Freeform: Shape 139">
              <a:extLst>
                <a:ext uri="{FF2B5EF4-FFF2-40B4-BE49-F238E27FC236}">
                  <a16:creationId xmlns:a16="http://schemas.microsoft.com/office/drawing/2014/main" id="{CBD06271-B572-4727-B0D9-C64CAE87FF34}"/>
                </a:ext>
              </a:extLst>
            </p:cNvPr>
            <p:cNvSpPr/>
            <p:nvPr/>
          </p:nvSpPr>
          <p:spPr>
            <a:xfrm>
              <a:off x="6239465" y="4951967"/>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41" name="Graphic 32">
              <a:extLst>
                <a:ext uri="{FF2B5EF4-FFF2-40B4-BE49-F238E27FC236}">
                  <a16:creationId xmlns:a16="http://schemas.microsoft.com/office/drawing/2014/main" id="{4BE4F8E3-9E4D-496A-8F7A-BDA60923B7E5}"/>
                </a:ext>
              </a:extLst>
            </p:cNvPr>
            <p:cNvGrpSpPr/>
            <p:nvPr/>
          </p:nvGrpSpPr>
          <p:grpSpPr>
            <a:xfrm>
              <a:off x="6289454" y="5004648"/>
              <a:ext cx="80016" cy="74633"/>
              <a:chOff x="2996146" y="4819536"/>
              <a:chExt cx="56012" cy="52244"/>
            </a:xfrm>
          </p:grpSpPr>
          <p:sp>
            <p:nvSpPr>
              <p:cNvPr id="142" name="Freeform: Shape 141">
                <a:extLst>
                  <a:ext uri="{FF2B5EF4-FFF2-40B4-BE49-F238E27FC236}">
                    <a16:creationId xmlns:a16="http://schemas.microsoft.com/office/drawing/2014/main" id="{90B0E1E8-AB24-4B83-BDD4-B2A17CF75318}"/>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43" name="Freeform: Shape 142">
                <a:extLst>
                  <a:ext uri="{FF2B5EF4-FFF2-40B4-BE49-F238E27FC236}">
                    <a16:creationId xmlns:a16="http://schemas.microsoft.com/office/drawing/2014/main" id="{406F7348-0789-41D7-9902-845B45E05248}"/>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44" name="Freeform: Shape 143">
                <a:extLst>
                  <a:ext uri="{FF2B5EF4-FFF2-40B4-BE49-F238E27FC236}">
                    <a16:creationId xmlns:a16="http://schemas.microsoft.com/office/drawing/2014/main" id="{E3F66129-D15E-4702-9172-C759D17BD5C6}"/>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spTree>
    <p:extLst>
      <p:ext uri="{BB962C8B-B14F-4D97-AF65-F5344CB8AC3E}">
        <p14:creationId xmlns:p14="http://schemas.microsoft.com/office/powerpoint/2010/main" val="78881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Temp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8e5ee5f-cdc9-400e-abeb-489c00a90ce7" xsi:nil="true"/>
    <lcf76f155ced4ddcb4097134ff3c332f xmlns="097bb821-340d-4a6b-ab9d-4a4be84d8d64">
      <Terms xmlns="http://schemas.microsoft.com/office/infopath/2007/PartnerControls"/>
    </lcf76f155ced4ddcb4097134ff3c332f>
    <SharedWithUsers xmlns="c8e5ee5f-cdc9-400e-abeb-489c00a90ce7">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CE9D3728B5814FB45CEFA044557808" ma:contentTypeVersion="18" ma:contentTypeDescription="Create a new document." ma:contentTypeScope="" ma:versionID="83d9e95c12dcad1ee09f99c488f38643">
  <xsd:schema xmlns:xsd="http://www.w3.org/2001/XMLSchema" xmlns:xs="http://www.w3.org/2001/XMLSchema" xmlns:p="http://schemas.microsoft.com/office/2006/metadata/properties" xmlns:ns2="097bb821-340d-4a6b-ab9d-4a4be84d8d64" xmlns:ns3="c8e5ee5f-cdc9-400e-abeb-489c00a90ce7" targetNamespace="http://schemas.microsoft.com/office/2006/metadata/properties" ma:root="true" ma:fieldsID="4d4de455e7227b351f96e30c21fec957" ns2:_="" ns3:_="">
    <xsd:import namespace="097bb821-340d-4a6b-ab9d-4a4be84d8d64"/>
    <xsd:import namespace="c8e5ee5f-cdc9-400e-abeb-489c00a90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b821-340d-4a6b-ab9d-4a4be84d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fa2c3-b102-4787-8df5-b23ef8e8fe5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5ee5f-cdc9-400e-abeb-489c00a90ce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36cde7-d4b7-4e1e-aa86-3e0e18ed58bf}" ma:internalName="TaxCatchAll" ma:showField="CatchAllData" ma:web="c8e5ee5f-cdc9-400e-abeb-489c00a90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02BDF6-79E2-411B-8E9A-1D77D35BBAF2}">
  <ds:schemaRefs>
    <ds:schemaRef ds:uri="http://schemas.microsoft.com/sharepoint/v3/contenttype/forms"/>
  </ds:schemaRefs>
</ds:datastoreItem>
</file>

<file path=customXml/itemProps2.xml><?xml version="1.0" encoding="utf-8"?>
<ds:datastoreItem xmlns:ds="http://schemas.openxmlformats.org/officeDocument/2006/customXml" ds:itemID="{DE83CB5F-CEF0-435F-B9FE-9E4510FBF462}">
  <ds:schemaRefs>
    <ds:schemaRef ds:uri="4dd31aea-d8a2-4be3-9f39-1c1295f40056"/>
    <ds:schemaRef ds:uri="6df301cc-813f-4ddb-94b8-ab5dfbf2201d"/>
    <ds:schemaRef ds:uri="912a965b-18ab-48f9-afa9-986d97207d9f"/>
    <ds:schemaRef ds:uri="fdddb3d6-5bd7-4379-986a-b69d310056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C8B2B9B-9594-49B3-8C52-06C8EC189ECA}"/>
</file>

<file path=docProps/app.xml><?xml version="1.0" encoding="utf-8"?>
<Properties xmlns="http://schemas.openxmlformats.org/officeDocument/2006/extended-properties" xmlns:vt="http://schemas.openxmlformats.org/officeDocument/2006/docPropsVTypes">
  <Template>Office Theme</Template>
  <TotalTime>14</TotalTime>
  <Words>696</Words>
  <Application>Microsoft Office PowerPoint</Application>
  <PresentationFormat>A4 Paper (210x297 mm)</PresentationFormat>
  <Paragraphs>83</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White Template</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Matt George</dc:creator>
  <cp:keywords/>
  <dc:description/>
  <cp:lastModifiedBy>Lee-ann Dias</cp:lastModifiedBy>
  <cp:revision>23</cp:revision>
  <dcterms:created xsi:type="dcterms:W3CDTF">2025-01-16T21:55:48Z</dcterms:created>
  <dcterms:modified xsi:type="dcterms:W3CDTF">2025-03-31T22:58:03Z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0x01010089CE9D3728B5814FB45CEFA044557808</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